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1" r:id="rId4"/>
    <p:sldId id="264" r:id="rId5"/>
    <p:sldId id="263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embeddedFontLst>
    <p:embeddedFont>
      <p:font typeface="나눔손글씨 펜" panose="03040600000000000000" pitchFamily="66" charset="-127"/>
      <p:regular r:id="rId20"/>
    </p:embeddedFont>
    <p:embeddedFont>
      <p:font typeface="나눔스퀘어 ExtraBold" panose="020B0600000101010101" pitchFamily="50" charset="-127"/>
      <p:bold r:id="rId21"/>
    </p:embeddedFont>
    <p:embeddedFont>
      <p:font typeface="나눔고딕 ExtraBold" panose="020D0904000000000000" pitchFamily="50" charset="-127"/>
      <p:bold r:id="rId22"/>
    </p:embeddedFont>
    <p:embeddedFont>
      <p:font typeface="나눔바른고딕" panose="020B0603020101020101" pitchFamily="50" charset="-127"/>
      <p:regular r:id="rId23"/>
      <p:bold r:id="rId24"/>
    </p:embeddedFont>
    <p:embeddedFont>
      <p:font typeface="나눔스퀘어 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여기어때 잘난체 OTF" panose="020B0600000101010101" pitchFamily="34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896"/>
    <a:srgbClr val="4B7FFF"/>
    <a:srgbClr val="FF3F44"/>
    <a:srgbClr val="4B485D"/>
    <a:srgbClr val="F5F6F9"/>
    <a:srgbClr val="EEEAE7"/>
    <a:srgbClr val="404040"/>
    <a:srgbClr val="34314C"/>
    <a:srgbClr val="BFBFBF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2DDA7-97BD-4BFE-9D25-46E67FD91146}" v="241" dt="2019-07-23T13:50:33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재서" userId="f28e74f1-d972-4682-9675-f04b11a4d657" providerId="ADAL" clId="{FDC2DDA7-97BD-4BFE-9D25-46E67FD91146}"/>
    <pc:docChg chg="undo redo custSel addSld delSld modSld">
      <pc:chgData name="김재서" userId="f28e74f1-d972-4682-9675-f04b11a4d657" providerId="ADAL" clId="{FDC2DDA7-97BD-4BFE-9D25-46E67FD91146}" dt="2019-07-23T13:53:25.450" v="1919" actId="20577"/>
      <pc:docMkLst>
        <pc:docMk/>
      </pc:docMkLst>
      <pc:sldChg chg="delSp del">
        <pc:chgData name="김재서" userId="f28e74f1-d972-4682-9675-f04b11a4d657" providerId="ADAL" clId="{FDC2DDA7-97BD-4BFE-9D25-46E67FD91146}" dt="2019-07-23T10:59:06.951" v="2" actId="2696"/>
        <pc:sldMkLst>
          <pc:docMk/>
          <pc:sldMk cId="1508323961" sldId="256"/>
        </pc:sldMkLst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2" creationId="{A8BCFDB3-54E5-4400-B7EC-3140EDACF6F0}"/>
          </ac:spMkLst>
        </pc:spChg>
        <pc:spChg chg="del">
          <ac:chgData name="김재서" userId="f28e74f1-d972-4682-9675-f04b11a4d657" providerId="ADAL" clId="{FDC2DDA7-97BD-4BFE-9D25-46E67FD91146}" dt="2019-07-23T10:54:50.645" v="0" actId="478"/>
          <ac:spMkLst>
            <pc:docMk/>
            <pc:sldMk cId="1508323961" sldId="256"/>
            <ac:spMk id="3" creationId="{4F0D6455-5395-4AD8-960C-AC5368220236}"/>
          </ac:spMkLst>
        </pc:spChg>
      </pc:sldChg>
      <pc:sldChg chg="delSp modSp add setBg">
        <pc:chgData name="김재서" userId="f28e74f1-d972-4682-9675-f04b11a4d657" providerId="ADAL" clId="{FDC2DDA7-97BD-4BFE-9D25-46E67FD91146}" dt="2019-07-23T12:01:36.091" v="732" actId="14861"/>
        <pc:sldMkLst>
          <pc:docMk/>
          <pc:sldMk cId="1085508283" sldId="258"/>
        </pc:sldMkLst>
        <pc:spChg chg="mod">
          <ac:chgData name="김재서" userId="f28e74f1-d972-4682-9675-f04b11a4d657" providerId="ADAL" clId="{FDC2DDA7-97BD-4BFE-9D25-46E67FD91146}" dt="2019-07-23T12:01:18.732" v="644" actId="207"/>
          <ac:spMkLst>
            <pc:docMk/>
            <pc:sldMk cId="1085508283" sldId="258"/>
            <ac:spMk id="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36.091" v="732" actId="14861"/>
          <ac:spMkLst>
            <pc:docMk/>
            <pc:sldMk cId="1085508283" sldId="258"/>
            <ac:spMk id="42" creationId="{00000000-0000-0000-0000-000000000000}"/>
          </ac:spMkLst>
        </pc:spChg>
        <pc:grpChg chg="del mod">
          <ac:chgData name="김재서" userId="f28e74f1-d972-4682-9675-f04b11a4d657" providerId="ADAL" clId="{FDC2DDA7-97BD-4BFE-9D25-46E67FD91146}" dt="2019-07-23T10:59:59.845" v="9" actId="478"/>
          <ac:grpSpMkLst>
            <pc:docMk/>
            <pc:sldMk cId="1085508283" sldId="258"/>
            <ac:grpSpMk id="14" creationId="{00000000-0000-0000-0000-000000000000}"/>
          </ac:grpSpMkLst>
        </pc:grpChg>
      </pc:sldChg>
      <pc:sldChg chg="addSp delSp modSp add setBg modAnim">
        <pc:chgData name="김재서" userId="f28e74f1-d972-4682-9675-f04b11a4d657" providerId="ADAL" clId="{FDC2DDA7-97BD-4BFE-9D25-46E67FD91146}" dt="2019-07-23T13:08:20.798" v="1895" actId="207"/>
        <pc:sldMkLst>
          <pc:docMk/>
          <pc:sldMk cId="762252362" sldId="259"/>
        </pc:sldMkLst>
        <pc:spChg chg="mod ord">
          <ac:chgData name="김재서" userId="f28e74f1-d972-4682-9675-f04b11a4d657" providerId="ADAL" clId="{FDC2DDA7-97BD-4BFE-9D25-46E67FD91146}" dt="2019-07-23T12:41:26.637" v="1845" actId="1076"/>
          <ac:spMkLst>
            <pc:docMk/>
            <pc:sldMk cId="762252362" sldId="259"/>
            <ac:spMk id="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1:35.707" v="1294" actId="20577"/>
          <ac:spMkLst>
            <pc:docMk/>
            <pc:sldMk cId="762252362" sldId="259"/>
            <ac:spMk id="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6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42.920" v="1300" actId="164"/>
          <ac:spMkLst>
            <pc:docMk/>
            <pc:sldMk cId="762252362" sldId="259"/>
            <ac:spMk id="17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8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1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0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8.132" v="1302" actId="164"/>
          <ac:spMkLst>
            <pc:docMk/>
            <pc:sldMk cId="762252362" sldId="259"/>
            <ac:spMk id="21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2:52.783" v="1301" actId="164"/>
          <ac:spMkLst>
            <pc:docMk/>
            <pc:sldMk cId="762252362" sldId="259"/>
            <ac:spMk id="25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8:17.343" v="1894" actId="207"/>
          <ac:spMkLst>
            <pc:docMk/>
            <pc:sldMk cId="762252362" sldId="259"/>
            <ac:spMk id="33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24:46.160" v="1512" actId="20577"/>
          <ac:spMkLst>
            <pc:docMk/>
            <pc:sldMk cId="762252362" sldId="259"/>
            <ac:spMk id="34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3:00:59.828" v="1880"/>
          <ac:spMkLst>
            <pc:docMk/>
            <pc:sldMk cId="762252362" sldId="259"/>
            <ac:spMk id="35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12.920" v="788" actId="478"/>
          <ac:spMkLst>
            <pc:docMk/>
            <pc:sldMk cId="762252362" sldId="259"/>
            <ac:spMk id="36" creationId="{00000000-0000-0000-0000-000000000000}"/>
          </ac:spMkLst>
        </pc:spChg>
        <pc:spChg chg="del mod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7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36.025" v="792" actId="478"/>
          <ac:spMkLst>
            <pc:docMk/>
            <pc:sldMk cId="762252362" sldId="259"/>
            <ac:spMk id="38" creationId="{00000000-0000-0000-0000-000000000000}"/>
          </ac:spMkLst>
        </pc:spChg>
        <pc:spChg chg="del">
          <ac:chgData name="김재서" userId="f28e74f1-d972-4682-9675-f04b11a4d657" providerId="ADAL" clId="{FDC2DDA7-97BD-4BFE-9D25-46E67FD91146}" dt="2019-07-23T12:03:42.655" v="793" actId="478"/>
          <ac:spMkLst>
            <pc:docMk/>
            <pc:sldMk cId="762252362" sldId="259"/>
            <ac:spMk id="39" creationId="{00000000-0000-0000-0000-000000000000}"/>
          </ac:spMkLst>
        </pc:spChg>
        <pc:spChg chg="mod">
          <ac:chgData name="김재서" userId="f28e74f1-d972-4682-9675-f04b11a4d657" providerId="ADAL" clId="{FDC2DDA7-97BD-4BFE-9D25-46E67FD91146}" dt="2019-07-23T12:01:44.108" v="733" actId="207"/>
          <ac:spMkLst>
            <pc:docMk/>
            <pc:sldMk cId="762252362" sldId="259"/>
            <ac:spMk id="40" creationId="{00000000-0000-0000-0000-000000000000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1" creationId="{A22A15D2-C84F-4310-9E14-6EC5A5B2073C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2" creationId="{B173415D-A10C-47B1-A74F-65EA5A164A98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3" creationId="{B1844CFA-FDE3-4BAF-AA9A-0131F8896844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4" creationId="{A2D6E22F-908C-419C-BF4B-D9354BFBAFCA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5" creationId="{A70C68C1-A5C0-49E5-B395-29499FD0ED2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46" creationId="{8671F382-456B-4106-8507-0CE220AE91EE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0" creationId="{DE95D220-5EBE-4C2C-93B2-4A34EBA9B3B1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7" creationId="{86C529C6-9016-484B-900C-16CAFF249193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8" creationId="{47B10966-85A7-406D-8EBE-48AD738916AD}"/>
          </ac:spMkLst>
        </pc:spChg>
        <pc:spChg chg="add del">
          <ac:chgData name="김재서" userId="f28e74f1-d972-4682-9675-f04b11a4d657" providerId="ADAL" clId="{FDC2DDA7-97BD-4BFE-9D25-46E67FD91146}" dt="2019-07-23T12:03:56.411" v="815"/>
          <ac:spMkLst>
            <pc:docMk/>
            <pc:sldMk cId="762252362" sldId="259"/>
            <ac:spMk id="59" creationId="{A9375280-4FBB-420E-8D99-019E8387AE92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0" creationId="{503036F2-73E4-4D54-A434-CC825E9F9DE8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1" creationId="{0EBA5316-4064-46A3-99E3-383BB41ABA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2" creationId="{7F9A29B5-F11D-42A2-B1E8-AF3DF68A42AA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3" creationId="{F3525342-15AF-4121-9E7F-08C1F4A56DD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4" creationId="{9EBE7B47-2D72-4D9E-8EDB-0F79E612216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5" creationId="{D49384BC-4CD8-4208-9074-60D0E8C6A2EC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69" creationId="{8899F66D-2F25-44CD-A5EA-073A6AC09956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6" creationId="{9E6E655E-8343-4D15-AC94-C936604724AB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7" creationId="{B21E5F2F-CCF2-45EB-9C08-BAA1B14DCE25}"/>
          </ac:spMkLst>
        </pc:spChg>
        <pc:spChg chg="add del">
          <ac:chgData name="김재서" userId="f28e74f1-d972-4682-9675-f04b11a4d657" providerId="ADAL" clId="{FDC2DDA7-97BD-4BFE-9D25-46E67FD91146}" dt="2019-07-23T12:04:29.103" v="820"/>
          <ac:spMkLst>
            <pc:docMk/>
            <pc:sldMk cId="762252362" sldId="259"/>
            <ac:spMk id="78" creationId="{26EDB926-A69C-4185-A9CD-B604F72410F7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79" creationId="{DEC4A354-6E36-44CA-B2EC-B3545B1AB1A3}"/>
          </ac:spMkLst>
        </pc:spChg>
        <pc:spChg chg="add mod">
          <ac:chgData name="김재서" userId="f28e74f1-d972-4682-9675-f04b11a4d657" providerId="ADAL" clId="{FDC2DDA7-97BD-4BFE-9D25-46E67FD91146}" dt="2019-07-23T12:22:35.476" v="1299" actId="164"/>
          <ac:spMkLst>
            <pc:docMk/>
            <pc:sldMk cId="762252362" sldId="259"/>
            <ac:spMk id="80" creationId="{C75ECC09-FC1C-4A6C-B869-435B2EDE9C7E}"/>
          </ac:spMkLst>
        </pc:spChg>
        <pc:spChg chg="add mod">
          <ac:chgData name="김재서" userId="f28e74f1-d972-4682-9675-f04b11a4d657" providerId="ADAL" clId="{FDC2DDA7-97BD-4BFE-9D25-46E67FD91146}" dt="2019-07-23T12:23:44.815" v="1396"/>
          <ac:spMkLst>
            <pc:docMk/>
            <pc:sldMk cId="762252362" sldId="259"/>
            <ac:spMk id="84" creationId="{1E2CEFB2-7452-4C62-ABF6-5D49AEECEC7E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5" creationId="{6FFA781A-8749-4C5D-B080-5049918E5D7F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86" creationId="{1F6C0D50-C49C-4286-96B3-DEC90EAB83E0}"/>
          </ac:spMkLst>
        </pc:spChg>
        <pc:spChg chg="add del mod">
          <ac:chgData name="김재서" userId="f28e74f1-d972-4682-9675-f04b11a4d657" providerId="ADAL" clId="{FDC2DDA7-97BD-4BFE-9D25-46E67FD91146}" dt="2019-07-23T12:16:41.261" v="1228" actId="478"/>
          <ac:spMkLst>
            <pc:docMk/>
            <pc:sldMk cId="762252362" sldId="259"/>
            <ac:spMk id="90" creationId="{34A498BD-964C-4FC9-ADD5-5A93B422EC10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1" creationId="{97E7E8D1-7F3B-4520-8F86-AA92F442B191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2" creationId="{2F0E5E2B-3149-4EF4-93AB-F19D10CBD3E6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3" creationId="{6CE08469-A135-4C86-8C14-FEF70A08A604}"/>
          </ac:spMkLst>
        </pc:spChg>
        <pc:spChg chg="add del mod">
          <ac:chgData name="김재서" userId="f28e74f1-d972-4682-9675-f04b11a4d657" providerId="ADAL" clId="{FDC2DDA7-97BD-4BFE-9D25-46E67FD91146}" dt="2019-07-23T12:22:17.516" v="1298"/>
          <ac:spMkLst>
            <pc:docMk/>
            <pc:sldMk cId="762252362" sldId="259"/>
            <ac:spMk id="94" creationId="{00B3D729-6EC1-4FC0-AB04-2A67F00493F8}"/>
          </ac:spMkLst>
        </pc:spChg>
        <pc:spChg chg="mod">
          <ac:chgData name="김재서" userId="f28e74f1-d972-4682-9675-f04b11a4d657" providerId="ADAL" clId="{FDC2DDA7-97BD-4BFE-9D25-46E67FD91146}" dt="2019-07-23T12:27:15.339" v="1672" actId="692"/>
          <ac:spMkLst>
            <pc:docMk/>
            <pc:sldMk cId="762252362" sldId="259"/>
            <ac:spMk id="96" creationId="{AA58C625-8DBB-4EE5-815B-F2CF369D1FA8}"/>
          </ac:spMkLst>
        </pc:spChg>
        <pc:spChg chg="mod">
          <ac:chgData name="김재서" userId="f28e74f1-d972-4682-9675-f04b11a4d657" providerId="ADAL" clId="{FDC2DDA7-97BD-4BFE-9D25-46E67FD91146}" dt="2019-07-23T12:30:39.523" v="1723" actId="692"/>
          <ac:spMkLst>
            <pc:docMk/>
            <pc:sldMk cId="762252362" sldId="259"/>
            <ac:spMk id="97" creationId="{A1086AA1-36FA-45F5-AF91-787FB97F7045}"/>
          </ac:spMkLst>
        </pc:spChg>
        <pc:spChg chg="mod">
          <ac:chgData name="김재서" userId="f28e74f1-d972-4682-9675-f04b11a4d657" providerId="ADAL" clId="{FDC2DDA7-97BD-4BFE-9D25-46E67FD91146}" dt="2019-07-23T13:08:11.019" v="1892" actId="207"/>
          <ac:spMkLst>
            <pc:docMk/>
            <pc:sldMk cId="762252362" sldId="259"/>
            <ac:spMk id="99" creationId="{1721E182-719C-4D99-8B52-D63BF1A15A00}"/>
          </ac:spMkLst>
        </pc:spChg>
        <pc:spChg chg="mod">
          <ac:chgData name="김재서" userId="f28e74f1-d972-4682-9675-f04b11a4d657" providerId="ADAL" clId="{FDC2DDA7-97BD-4BFE-9D25-46E67FD91146}" dt="2019-07-23T12:27:00.440" v="1670" actId="207"/>
          <ac:spMkLst>
            <pc:docMk/>
            <pc:sldMk cId="762252362" sldId="259"/>
            <ac:spMk id="100" creationId="{7FF5E89F-9C13-4387-BDF2-A2CB35D49F63}"/>
          </ac:spMkLst>
        </pc:spChg>
        <pc:spChg chg="mod">
          <ac:chgData name="김재서" userId="f28e74f1-d972-4682-9675-f04b11a4d657" providerId="ADAL" clId="{FDC2DDA7-97BD-4BFE-9D25-46E67FD91146}" dt="2019-07-23T12:26:50.009" v="1668" actId="207"/>
          <ac:spMkLst>
            <pc:docMk/>
            <pc:sldMk cId="762252362" sldId="259"/>
            <ac:spMk id="101" creationId="{F042C633-F1C4-4340-B71E-5A208D97EA1A}"/>
          </ac:spMkLst>
        </pc:spChg>
        <pc:spChg chg="mod">
          <ac:chgData name="김재서" userId="f28e74f1-d972-4682-9675-f04b11a4d657" providerId="ADAL" clId="{FDC2DDA7-97BD-4BFE-9D25-46E67FD91146}" dt="2019-07-23T12:30:16.498" v="1719" actId="692"/>
          <ac:spMkLst>
            <pc:docMk/>
            <pc:sldMk cId="762252362" sldId="259"/>
            <ac:spMk id="103" creationId="{C800772B-8677-40FA-89DA-F5A079D65700}"/>
          </ac:spMkLst>
        </pc:spChg>
        <pc:spChg chg="mod">
          <ac:chgData name="김재서" userId="f28e74f1-d972-4682-9675-f04b11a4d657" providerId="ADAL" clId="{FDC2DDA7-97BD-4BFE-9D25-46E67FD91146}" dt="2019-07-23T12:30:34.240" v="1722" actId="207"/>
          <ac:spMkLst>
            <pc:docMk/>
            <pc:sldMk cId="762252362" sldId="259"/>
            <ac:spMk id="104" creationId="{3CCF7807-0240-456F-B28B-6180C7CCABF4}"/>
          </ac:spMkLst>
        </pc:spChg>
        <pc:spChg chg="mod">
          <ac:chgData name="김재서" userId="f28e74f1-d972-4682-9675-f04b11a4d657" providerId="ADAL" clId="{FDC2DDA7-97BD-4BFE-9D25-46E67FD91146}" dt="2019-07-23T13:08:14.333" v="1893" actId="207"/>
          <ac:spMkLst>
            <pc:docMk/>
            <pc:sldMk cId="762252362" sldId="259"/>
            <ac:spMk id="106" creationId="{E9B195C3-E7DB-4D92-B69B-970A784CCB16}"/>
          </ac:spMkLst>
        </pc:spChg>
        <pc:spChg chg="del mod">
          <ac:chgData name="김재서" userId="f28e74f1-d972-4682-9675-f04b11a4d657" providerId="ADAL" clId="{FDC2DDA7-97BD-4BFE-9D25-46E67FD91146}" dt="2019-07-23T12:37:00.594" v="1790" actId="478"/>
          <ac:spMkLst>
            <pc:docMk/>
            <pc:sldMk cId="762252362" sldId="259"/>
            <ac:spMk id="107" creationId="{21C096AD-F027-4DF8-936F-58F51A4E1964}"/>
          </ac:spMkLst>
        </pc:spChg>
        <pc:spChg chg="del mod">
          <ac:chgData name="김재서" userId="f28e74f1-d972-4682-9675-f04b11a4d657" providerId="ADAL" clId="{FDC2DDA7-97BD-4BFE-9D25-46E67FD91146}" dt="2019-07-23T12:36:56.917" v="1789" actId="478"/>
          <ac:spMkLst>
            <pc:docMk/>
            <pc:sldMk cId="762252362" sldId="259"/>
            <ac:spMk id="108" creationId="{F11B07B6-4319-4C5F-AC25-06FE95735D2B}"/>
          </ac:spMkLst>
        </pc:spChg>
        <pc:spChg chg="mod">
          <ac:chgData name="김재서" userId="f28e74f1-d972-4682-9675-f04b11a4d657" providerId="ADAL" clId="{FDC2DDA7-97BD-4BFE-9D25-46E67FD91146}" dt="2019-07-23T12:33:03.806" v="1752" actId="1076"/>
          <ac:spMkLst>
            <pc:docMk/>
            <pc:sldMk cId="762252362" sldId="259"/>
            <ac:spMk id="110" creationId="{250FF0D1-BF1B-42AB-A061-4E4380F4FCB1}"/>
          </ac:spMkLst>
        </pc:spChg>
        <pc:spChg chg="mod">
          <ac:chgData name="김재서" userId="f28e74f1-d972-4682-9675-f04b11a4d657" providerId="ADAL" clId="{FDC2DDA7-97BD-4BFE-9D25-46E67FD91146}" dt="2019-07-23T12:34:07.945" v="1769" actId="207"/>
          <ac:spMkLst>
            <pc:docMk/>
            <pc:sldMk cId="762252362" sldId="259"/>
            <ac:spMk id="111" creationId="{7FAD8860-805B-4FB4-A2BA-36F1143919D4}"/>
          </ac:spMkLst>
        </pc:spChg>
        <pc:spChg chg="mod">
          <ac:chgData name="김재서" userId="f28e74f1-d972-4682-9675-f04b11a4d657" providerId="ADAL" clId="{FDC2DDA7-97BD-4BFE-9D25-46E67FD91146}" dt="2019-07-23T12:31:39.098" v="1734" actId="207"/>
          <ac:spMkLst>
            <pc:docMk/>
            <pc:sldMk cId="762252362" sldId="259"/>
            <ac:spMk id="112" creationId="{FE2B2441-FBEF-4216-A4C5-36DE00746E1E}"/>
          </ac:spMkLst>
        </pc:spChg>
        <pc:spChg chg="mod">
          <ac:chgData name="김재서" userId="f28e74f1-d972-4682-9675-f04b11a4d657" providerId="ADAL" clId="{FDC2DDA7-97BD-4BFE-9D25-46E67FD91146}" dt="2019-07-23T12:34:13.703" v="1770" actId="207"/>
          <ac:spMkLst>
            <pc:docMk/>
            <pc:sldMk cId="762252362" sldId="259"/>
            <ac:spMk id="113" creationId="{9D581F25-5473-49CF-8EB4-DC5A7613FD32}"/>
          </ac:spMkLst>
        </pc:spChg>
        <pc:spChg chg="mod">
          <ac:chgData name="김재서" userId="f28e74f1-d972-4682-9675-f04b11a4d657" providerId="ADAL" clId="{FDC2DDA7-97BD-4BFE-9D25-46E67FD91146}" dt="2019-07-23T12:44:07.496" v="1856" actId="692"/>
          <ac:spMkLst>
            <pc:docMk/>
            <pc:sldMk cId="762252362" sldId="259"/>
            <ac:spMk id="115" creationId="{5DBBC8AC-9FE9-418D-B73A-9FAD8EC55A15}"/>
          </ac:spMkLst>
        </pc:spChg>
        <pc:spChg chg="mod">
          <ac:chgData name="김재서" userId="f28e74f1-d972-4682-9675-f04b11a4d657" providerId="ADAL" clId="{FDC2DDA7-97BD-4BFE-9D25-46E67FD91146}" dt="2019-07-23T12:44:45.700" v="1862" actId="207"/>
          <ac:spMkLst>
            <pc:docMk/>
            <pc:sldMk cId="762252362" sldId="259"/>
            <ac:spMk id="116" creationId="{F6EF91BB-A4BF-4522-92D5-583F74DB80F8}"/>
          </ac:spMkLst>
        </pc:spChg>
        <pc:spChg chg="mod">
          <ac:chgData name="김재서" userId="f28e74f1-d972-4682-9675-f04b11a4d657" providerId="ADAL" clId="{FDC2DDA7-97BD-4BFE-9D25-46E67FD91146}" dt="2019-07-23T13:08:20.798" v="1895" actId="207"/>
          <ac:spMkLst>
            <pc:docMk/>
            <pc:sldMk cId="762252362" sldId="259"/>
            <ac:spMk id="118" creationId="{C7DA79A0-3AF6-4A03-8B07-130FF662D040}"/>
          </ac:spMkLst>
        </pc:spChg>
        <pc:spChg chg="mod">
          <ac:chgData name="김재서" userId="f28e74f1-d972-4682-9675-f04b11a4d657" providerId="ADAL" clId="{FDC2DDA7-97BD-4BFE-9D25-46E67FD91146}" dt="2019-07-23T12:43:43.149" v="1851" actId="207"/>
          <ac:spMkLst>
            <pc:docMk/>
            <pc:sldMk cId="762252362" sldId="259"/>
            <ac:spMk id="119" creationId="{2D34C254-C83F-46C1-9FB0-9B9138B9B9B4}"/>
          </ac:spMkLst>
        </pc:spChg>
        <pc:spChg chg="mod">
          <ac:chgData name="김재서" userId="f28e74f1-d972-4682-9675-f04b11a4d657" providerId="ADAL" clId="{FDC2DDA7-97BD-4BFE-9D25-46E67FD91146}" dt="2019-07-23T12:43:53.708" v="1854" actId="207"/>
          <ac:spMkLst>
            <pc:docMk/>
            <pc:sldMk cId="762252362" sldId="259"/>
            <ac:spMk id="120" creationId="{BFD2D794-B17A-451E-A5AD-9A59A96ED0BF}"/>
          </ac:spMkLst>
        </pc:spChg>
        <pc:spChg chg="mod">
          <ac:chgData name="김재서" userId="f28e74f1-d972-4682-9675-f04b11a4d657" providerId="ADAL" clId="{FDC2DDA7-97BD-4BFE-9D25-46E67FD91146}" dt="2019-07-23T12:43:49.054" v="1852" actId="207"/>
          <ac:spMkLst>
            <pc:docMk/>
            <pc:sldMk cId="762252362" sldId="259"/>
            <ac:spMk id="121" creationId="{8EA36462-2644-4355-A59A-EE2D5A4A4A67}"/>
          </ac:spMkLst>
        </pc:spChg>
        <pc:spChg chg="mod">
          <ac:chgData name="김재서" userId="f28e74f1-d972-4682-9675-f04b11a4d657" providerId="ADAL" clId="{FDC2DDA7-97BD-4BFE-9D25-46E67FD91146}" dt="2019-07-23T12:43:38.852" v="1850" actId="207"/>
          <ac:spMkLst>
            <pc:docMk/>
            <pc:sldMk cId="762252362" sldId="259"/>
            <ac:spMk id="122" creationId="{9859D400-3B33-4362-8E97-1457BE752057}"/>
          </ac:spMkLst>
        </pc:spChg>
        <pc:spChg chg="mod">
          <ac:chgData name="김재서" userId="f28e74f1-d972-4682-9675-f04b11a4d657" providerId="ADAL" clId="{FDC2DDA7-97BD-4BFE-9D25-46E67FD91146}" dt="2019-07-23T12:43:51.590" v="1853" actId="207"/>
          <ac:spMkLst>
            <pc:docMk/>
            <pc:sldMk cId="762252362" sldId="259"/>
            <ac:spMk id="123" creationId="{9929CCF5-3767-4E19-BE02-246A55FBDB48}"/>
          </ac:spMkLst>
        </pc:spChg>
        <pc:spChg chg="mod">
          <ac:chgData name="김재서" userId="f28e74f1-d972-4682-9675-f04b11a4d657" providerId="ADAL" clId="{FDC2DDA7-97BD-4BFE-9D25-46E67FD91146}" dt="2019-07-23T12:40:21.585" v="1832" actId="692"/>
          <ac:spMkLst>
            <pc:docMk/>
            <pc:sldMk cId="762252362" sldId="259"/>
            <ac:spMk id="130" creationId="{6B59E9F5-D297-41DF-BFDC-3DEAC9E9ABF3}"/>
          </ac:spMkLst>
        </pc:spChg>
        <pc:spChg chg="mod">
          <ac:chgData name="김재서" userId="f28e74f1-d972-4682-9675-f04b11a4d657" providerId="ADAL" clId="{FDC2DDA7-97BD-4BFE-9D25-46E67FD91146}" dt="2019-07-23T12:40:52.048" v="1836" actId="692"/>
          <ac:spMkLst>
            <pc:docMk/>
            <pc:sldMk cId="762252362" sldId="259"/>
            <ac:spMk id="131" creationId="{B0876B61-7082-4324-8CD2-0F5A20CD956F}"/>
          </ac:spMkLst>
        </pc:spChg>
        <pc:spChg chg="mod">
          <ac:chgData name="김재서" userId="f28e74f1-d972-4682-9675-f04b11a4d657" providerId="ADAL" clId="{FDC2DDA7-97BD-4BFE-9D25-46E67FD91146}" dt="2019-07-23T12:40:30.780" v="1834" actId="207"/>
          <ac:spMkLst>
            <pc:docMk/>
            <pc:sldMk cId="762252362" sldId="259"/>
            <ac:spMk id="132" creationId="{EB0BA5D6-39CE-4CFD-A27E-5F492486D0BD}"/>
          </ac:spMkLst>
        </pc:spChg>
        <pc:grpChg chg="add mod ord">
          <ac:chgData name="김재서" userId="f28e74f1-d972-4682-9675-f04b11a4d657" providerId="ADAL" clId="{FDC2DDA7-97BD-4BFE-9D25-46E67FD91146}" dt="2019-07-23T12:29:50.337" v="1712" actId="171"/>
          <ac:grpSpMkLst>
            <pc:docMk/>
            <pc:sldMk cId="762252362" sldId="259"/>
            <ac:grpSpMk id="2" creationId="{F76DCDB0-8A77-46EF-9082-8F32C3E5B342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3" creationId="{164F2D4A-4EDB-4318-B0C9-9B2AD075181D}"/>
          </ac:grpSpMkLst>
        </pc:grpChg>
        <pc:grpChg chg="add mod ord">
          <ac:chgData name="김재서" userId="f28e74f1-d972-4682-9675-f04b11a4d657" providerId="ADAL" clId="{FDC2DDA7-97BD-4BFE-9D25-46E67FD91146}" dt="2019-07-23T13:07:55.917" v="1891" actId="1076"/>
          <ac:grpSpMkLst>
            <pc:docMk/>
            <pc:sldMk cId="762252362" sldId="259"/>
            <ac:grpSpMk id="4" creationId="{2D65BC66-EA19-4412-B3DB-086861CD1155}"/>
          </ac:grpSpMkLst>
        </pc:grpChg>
        <pc:grpChg chg="add mod ord">
          <ac:chgData name="김재서" userId="f28e74f1-d972-4682-9675-f04b11a4d657" providerId="ADAL" clId="{FDC2DDA7-97BD-4BFE-9D25-46E67FD91146}" dt="2019-07-23T13:01:07.095" v="1881" actId="171"/>
          <ac:grpSpMkLst>
            <pc:docMk/>
            <pc:sldMk cId="762252362" sldId="259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2:03:08.646" v="787" actId="478"/>
          <ac:grpSpMkLst>
            <pc:docMk/>
            <pc:sldMk cId="762252362" sldId="259"/>
            <ac:grpSpMk id="14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42.920" v="1300" actId="164"/>
          <ac:grpSpMkLst>
            <pc:docMk/>
            <pc:sldMk cId="762252362" sldId="259"/>
            <ac:grpSpMk id="22" creationId="{00000000-0000-0000-0000-000000000000}"/>
          </ac:grpSpMkLst>
        </pc:grpChg>
        <pc:grpChg chg="mod">
          <ac:chgData name="김재서" userId="f28e74f1-d972-4682-9675-f04b11a4d657" providerId="ADAL" clId="{FDC2DDA7-97BD-4BFE-9D25-46E67FD91146}" dt="2019-07-23T12:22:58.132" v="1302" actId="164"/>
          <ac:grpSpMkLst>
            <pc:docMk/>
            <pc:sldMk cId="762252362" sldId="259"/>
            <ac:grpSpMk id="27" creationId="{00000000-0000-0000-0000-000000000000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47" creationId="{65957247-2AFD-41BA-944A-E783D4932D4F}"/>
          </ac:grpSpMkLst>
        </pc:grpChg>
        <pc:grpChg chg="add del">
          <ac:chgData name="김재서" userId="f28e74f1-d972-4682-9675-f04b11a4d657" providerId="ADAL" clId="{FDC2DDA7-97BD-4BFE-9D25-46E67FD91146}" dt="2019-07-23T12:03:56.411" v="815"/>
          <ac:grpSpMkLst>
            <pc:docMk/>
            <pc:sldMk cId="762252362" sldId="259"/>
            <ac:grpSpMk id="51" creationId="{515ACB59-0FEE-4570-872E-4C5C1F183956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66" creationId="{305952D3-1557-4D96-B1F6-4845A87B6331}"/>
          </ac:grpSpMkLst>
        </pc:grpChg>
        <pc:grpChg chg="add del">
          <ac:chgData name="김재서" userId="f28e74f1-d972-4682-9675-f04b11a4d657" providerId="ADAL" clId="{FDC2DDA7-97BD-4BFE-9D25-46E67FD91146}" dt="2019-07-23T12:04:29.103" v="820"/>
          <ac:grpSpMkLst>
            <pc:docMk/>
            <pc:sldMk cId="762252362" sldId="259"/>
            <ac:grpSpMk id="70" creationId="{8CF81214-683A-449B-B6BF-847FE5DE0A18}"/>
          </ac:grpSpMkLst>
        </pc:grpChg>
        <pc:grpChg chg="add mod">
          <ac:chgData name="김재서" userId="f28e74f1-d972-4682-9675-f04b11a4d657" providerId="ADAL" clId="{FDC2DDA7-97BD-4BFE-9D25-46E67FD91146}" dt="2019-07-23T12:22:35.476" v="1299" actId="164"/>
          <ac:grpSpMkLst>
            <pc:docMk/>
            <pc:sldMk cId="762252362" sldId="259"/>
            <ac:grpSpMk id="81" creationId="{8D082913-135E-4B2D-B796-69B657F0448D}"/>
          </ac:grpSpMkLst>
        </pc:grpChg>
        <pc:grpChg chg="add del mod">
          <ac:chgData name="김재서" userId="f28e74f1-d972-4682-9675-f04b11a4d657" providerId="ADAL" clId="{FDC2DDA7-97BD-4BFE-9D25-46E67FD91146}" dt="2019-07-23T12:16:41.261" v="1228" actId="478"/>
          <ac:grpSpMkLst>
            <pc:docMk/>
            <pc:sldMk cId="762252362" sldId="259"/>
            <ac:grpSpMk id="87" creationId="{63497F58-3350-4B9F-B5E0-6C18F6BE06D7}"/>
          </ac:grpSpMkLst>
        </pc:grpChg>
        <pc:grpChg chg="add mod ord">
          <ac:chgData name="김재서" userId="f28e74f1-d972-4682-9675-f04b11a4d657" providerId="ADAL" clId="{FDC2DDA7-97BD-4BFE-9D25-46E67FD91146}" dt="2019-07-23T12:39:52.013" v="1825" actId="1076"/>
          <ac:grpSpMkLst>
            <pc:docMk/>
            <pc:sldMk cId="762252362" sldId="259"/>
            <ac:grpSpMk id="95" creationId="{A9F9D6FF-E2BD-480D-80E7-9FDB382709E2}"/>
          </ac:grpSpMkLst>
        </pc:grpChg>
        <pc:grpChg chg="mod">
          <ac:chgData name="김재서" userId="f28e74f1-d972-4682-9675-f04b11a4d657" providerId="ADAL" clId="{FDC2DDA7-97BD-4BFE-9D25-46E67FD91146}" dt="2019-07-23T12:26:38.415" v="1666"/>
          <ac:grpSpMkLst>
            <pc:docMk/>
            <pc:sldMk cId="762252362" sldId="259"/>
            <ac:grpSpMk id="98" creationId="{8374A9F9-618A-4D6F-8472-32ED20EA9A1D}"/>
          </ac:grpSpMkLst>
        </pc:grpChg>
        <pc:grpChg chg="add mod">
          <ac:chgData name="김재서" userId="f28e74f1-d972-4682-9675-f04b11a4d657" providerId="ADAL" clId="{FDC2DDA7-97BD-4BFE-9D25-46E67FD91146}" dt="2019-07-23T12:39:35.005" v="1821" actId="164"/>
          <ac:grpSpMkLst>
            <pc:docMk/>
            <pc:sldMk cId="762252362" sldId="259"/>
            <ac:grpSpMk id="102" creationId="{18AC4576-719C-4B6E-A5FF-4FB8E8DF618E}"/>
          </ac:grpSpMkLst>
        </pc:grpChg>
        <pc:grpChg chg="del mod">
          <ac:chgData name="김재서" userId="f28e74f1-d972-4682-9675-f04b11a4d657" providerId="ADAL" clId="{FDC2DDA7-97BD-4BFE-9D25-46E67FD91146}" dt="2019-07-23T12:36:56.917" v="1789" actId="478"/>
          <ac:grpSpMkLst>
            <pc:docMk/>
            <pc:sldMk cId="762252362" sldId="259"/>
            <ac:grpSpMk id="105" creationId="{C02C2895-058D-46DA-AEED-8AB504D494BB}"/>
          </ac:grpSpMkLst>
        </pc:grpChg>
        <pc:grpChg chg="add mod ord">
          <ac:chgData name="김재서" userId="f28e74f1-d972-4682-9675-f04b11a4d657" providerId="ADAL" clId="{FDC2DDA7-97BD-4BFE-9D25-46E67FD91146}" dt="2019-07-23T12:35:20.819" v="1780" actId="1076"/>
          <ac:grpSpMkLst>
            <pc:docMk/>
            <pc:sldMk cId="762252362" sldId="259"/>
            <ac:grpSpMk id="109" creationId="{EF2D6DEC-6CE2-4264-B7A4-656C17E2D726}"/>
          </ac:grpSpMkLst>
        </pc:grpChg>
        <pc:grpChg chg="add mod ord">
          <ac:chgData name="김재서" userId="f28e74f1-d972-4682-9675-f04b11a4d657" providerId="ADAL" clId="{FDC2DDA7-97BD-4BFE-9D25-46E67FD91146}" dt="2019-07-23T13:06:15.040" v="1888" actId="1076"/>
          <ac:grpSpMkLst>
            <pc:docMk/>
            <pc:sldMk cId="762252362" sldId="259"/>
            <ac:grpSpMk id="114" creationId="{51260EAE-AB62-4539-A5C0-B99C34031CE8}"/>
          </ac:grpSpMkLst>
        </pc:grpChg>
        <pc:grpChg chg="mod">
          <ac:chgData name="김재서" userId="f28e74f1-d972-4682-9675-f04b11a4d657" providerId="ADAL" clId="{FDC2DDA7-97BD-4BFE-9D25-46E67FD91146}" dt="2019-07-23T12:35:29.457" v="1781"/>
          <ac:grpSpMkLst>
            <pc:docMk/>
            <pc:sldMk cId="762252362" sldId="259"/>
            <ac:grpSpMk id="117" creationId="{509E4BA8-C586-4642-9BB5-DA21DCBBCB4B}"/>
          </ac:grpSpMkLst>
        </pc:grpChg>
        <pc:grpChg chg="add mod ord">
          <ac:chgData name="김재서" userId="f28e74f1-d972-4682-9675-f04b11a4d657" providerId="ADAL" clId="{FDC2DDA7-97BD-4BFE-9D25-46E67FD91146}" dt="2019-07-23T12:39:53.287" v="1827" actId="1076"/>
          <ac:grpSpMkLst>
            <pc:docMk/>
            <pc:sldMk cId="762252362" sldId="259"/>
            <ac:grpSpMk id="125" creationId="{34DD8316-5DED-436F-9C27-B9460157C6D0}"/>
          </ac:grpSpMkLst>
        </pc:grpChg>
        <pc:grpChg chg="add mod ord">
          <ac:chgData name="김재서" userId="f28e74f1-d972-4682-9675-f04b11a4d657" providerId="ADAL" clId="{FDC2DDA7-97BD-4BFE-9D25-46E67FD91146}" dt="2019-07-23T12:41:40.739" v="1848" actId="171"/>
          <ac:grpSpMkLst>
            <pc:docMk/>
            <pc:sldMk cId="762252362" sldId="259"/>
            <ac:grpSpMk id="126" creationId="{3A193B57-3C41-49F4-BB1B-BE336EFEE84B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7" creationId="{1CCA9F9B-2E1D-433E-9D6E-D8D2F4B208D3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28" creationId="{6512F35D-7B4A-4F33-8DF4-5A95AB3F1E6E}"/>
          </ac:grpSpMkLst>
        </pc:grpChg>
        <pc:grpChg chg="mod">
          <ac:chgData name="김재서" userId="f28e74f1-d972-4682-9675-f04b11a4d657" providerId="ADAL" clId="{FDC2DDA7-97BD-4BFE-9D25-46E67FD91146}" dt="2019-07-23T12:39:55.349" v="1828"/>
          <ac:grpSpMkLst>
            <pc:docMk/>
            <pc:sldMk cId="762252362" sldId="259"/>
            <ac:grpSpMk id="135" creationId="{0F643251-4738-4550-B167-154EB64D3419}"/>
          </ac:grpSpMkLst>
        </pc:grpChg>
        <pc:picChg chg="add del mod">
          <ac:chgData name="김재서" userId="f28e74f1-d972-4682-9675-f04b11a4d657" providerId="ADAL" clId="{FDC2DDA7-97BD-4BFE-9D25-46E67FD91146}" dt="2019-07-23T12:36:50.272" v="1788" actId="478"/>
          <ac:picMkLst>
            <pc:docMk/>
            <pc:sldMk cId="762252362" sldId="259"/>
            <ac:picMk id="9" creationId="{292C5542-89FE-412E-ACD4-805AB2059169}"/>
          </ac:picMkLst>
        </pc:picChg>
        <pc:picChg chg="add del mod">
          <ac:chgData name="김재서" userId="f28e74f1-d972-4682-9675-f04b11a4d657" providerId="ADAL" clId="{FDC2DDA7-97BD-4BFE-9D25-46E67FD91146}" dt="2019-07-23T12:36:47.286" v="1787" actId="478"/>
          <ac:picMkLst>
            <pc:docMk/>
            <pc:sldMk cId="762252362" sldId="259"/>
            <ac:picMk id="15" creationId="{4C52BFEB-14E1-4720-8A2B-C2A787C206F4}"/>
          </ac:picMkLst>
        </pc:picChg>
        <pc:picChg chg="add mod">
          <ac:chgData name="김재서" userId="f28e74f1-d972-4682-9675-f04b11a4d657" providerId="ADAL" clId="{FDC2DDA7-97BD-4BFE-9D25-46E67FD91146}" dt="2019-07-23T12:39:35.005" v="1821" actId="164"/>
          <ac:picMkLst>
            <pc:docMk/>
            <pc:sldMk cId="762252362" sldId="259"/>
            <ac:picMk id="124" creationId="{51AA78A0-E040-47D3-9510-97F49A97A9DE}"/>
          </ac:picMkLst>
        </pc:picChg>
        <pc:picChg chg="mod">
          <ac:chgData name="김재서" userId="f28e74f1-d972-4682-9675-f04b11a4d657" providerId="ADAL" clId="{FDC2DDA7-97BD-4BFE-9D25-46E67FD91146}" dt="2019-07-23T12:40:07.723" v="1830" actId="207"/>
          <ac:picMkLst>
            <pc:docMk/>
            <pc:sldMk cId="762252362" sldId="259"/>
            <ac:picMk id="129" creationId="{5872EB58-8A60-460C-A18E-6DE195A8C7A0}"/>
          </ac:picMkLst>
        </pc:picChg>
      </pc:sldChg>
      <pc:sldChg chg="add del setBg">
        <pc:chgData name="김재서" userId="f28e74f1-d972-4682-9675-f04b11a4d657" providerId="ADAL" clId="{FDC2DDA7-97BD-4BFE-9D25-46E67FD91146}" dt="2019-07-23T10:59:34.369" v="5"/>
        <pc:sldMkLst>
          <pc:docMk/>
          <pc:sldMk cId="3731853403" sldId="259"/>
        </pc:sldMkLst>
      </pc:sldChg>
      <pc:sldChg chg="addSp delSp modSp add setBg">
        <pc:chgData name="김재서" userId="f28e74f1-d972-4682-9675-f04b11a4d657" providerId="ADAL" clId="{FDC2DDA7-97BD-4BFE-9D25-46E67FD91146}" dt="2019-07-23T13:07:10.153" v="1890" actId="207"/>
        <pc:sldMkLst>
          <pc:docMk/>
          <pc:sldMk cId="1415522358" sldId="260"/>
        </pc:sldMkLst>
        <pc:spChg chg="del">
          <ac:chgData name="김재서" userId="f28e74f1-d972-4682-9675-f04b11a4d657" providerId="ADAL" clId="{FDC2DDA7-97BD-4BFE-9D25-46E67FD91146}" dt="2019-07-23T11:00:51.036" v="13" actId="478"/>
          <ac:spMkLst>
            <pc:docMk/>
            <pc:sldMk cId="1415522358" sldId="260"/>
            <ac:spMk id="2" creationId="{6DD7CE26-96F8-4082-9FA9-016CD1AF8F3E}"/>
          </ac:spMkLst>
        </pc:spChg>
        <pc:spChg chg="del">
          <ac:chgData name="김재서" userId="f28e74f1-d972-4682-9675-f04b11a4d657" providerId="ADAL" clId="{FDC2DDA7-97BD-4BFE-9D25-46E67FD91146}" dt="2019-07-23T11:00:47.413" v="12" actId="478"/>
          <ac:spMkLst>
            <pc:docMk/>
            <pc:sldMk cId="1415522358" sldId="260"/>
            <ac:spMk id="3" creationId="{44C99970-71B7-465B-8FFB-23F12629ED64}"/>
          </ac:spMkLst>
        </pc:spChg>
        <pc:spChg chg="mod">
          <ac:chgData name="김재서" userId="f28e74f1-d972-4682-9675-f04b11a4d657" providerId="ADAL" clId="{FDC2DDA7-97BD-4BFE-9D25-46E67FD91146}" dt="2019-07-23T11:01:45.633" v="16" actId="207"/>
          <ac:spMkLst>
            <pc:docMk/>
            <pc:sldMk cId="1415522358" sldId="260"/>
            <ac:spMk id="9" creationId="{229245B4-DF1E-4247-9ABC-03842D502CB8}"/>
          </ac:spMkLst>
        </pc:spChg>
        <pc:grpChg chg="add mod">
          <ac:chgData name="김재서" userId="f28e74f1-d972-4682-9675-f04b11a4d657" providerId="ADAL" clId="{FDC2DDA7-97BD-4BFE-9D25-46E67FD91146}" dt="2019-07-23T13:07:10.153" v="1890" actId="207"/>
          <ac:grpSpMkLst>
            <pc:docMk/>
            <pc:sldMk cId="1415522358" sldId="260"/>
            <ac:grpSpMk id="4" creationId="{1F9149C2-730B-4AF1-B3BC-DD7FAEBE9C25}"/>
          </ac:grpSpMkLst>
        </pc:grpChg>
        <pc:graphicFrameChg chg="add del modGraphic">
          <ac:chgData name="김재서" userId="f28e74f1-d972-4682-9675-f04b11a4d657" providerId="ADAL" clId="{FDC2DDA7-97BD-4BFE-9D25-46E67FD91146}" dt="2019-07-23T12:00:53.482" v="639" actId="27309"/>
          <ac:graphicFrameMkLst>
            <pc:docMk/>
            <pc:sldMk cId="1415522358" sldId="260"/>
            <ac:graphicFrameMk id="12" creationId="{5CC4809E-DC7C-4247-B022-0ED4D99DBA08}"/>
          </ac:graphicFrameMkLst>
        </pc:graphicFrameChg>
      </pc:sldChg>
      <pc:sldChg chg="delSp modSp add delAnim modNotesTx">
        <pc:chgData name="김재서" userId="f28e74f1-d972-4682-9675-f04b11a4d657" providerId="ADAL" clId="{FDC2DDA7-97BD-4BFE-9D25-46E67FD91146}" dt="2019-07-23T13:53:25.450" v="1919" actId="20577"/>
        <pc:sldMkLst>
          <pc:docMk/>
          <pc:sldMk cId="3188615115" sldId="261"/>
        </pc:sldMkLst>
        <pc:spChg chg="mod">
          <ac:chgData name="김재서" userId="f28e74f1-d972-4682-9675-f04b11a4d657" providerId="ADAL" clId="{FDC2DDA7-97BD-4BFE-9D25-46E67FD91146}" dt="2019-07-23T13:50:35.975" v="1918" actId="20577"/>
          <ac:spMkLst>
            <pc:docMk/>
            <pc:sldMk cId="3188615115" sldId="261"/>
            <ac:spMk id="8" creationId="{00000000-0000-0000-0000-000000000000}"/>
          </ac:spMkLst>
        </pc:s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2" creationId="{F76DCDB0-8A77-46EF-9082-8F32C3E5B34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4" creationId="{2D65BC66-EA19-4412-B3DB-086861CD1155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5" creationId="{84A779CC-D22A-4BBA-8E07-C0E177B7F451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95" creationId="{A9F9D6FF-E2BD-480D-80E7-9FDB382709E2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09" creationId="{EF2D6DEC-6CE2-4264-B7A4-656C17E2D726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14" creationId="{51260EAE-AB62-4539-A5C0-B99C34031CE8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5" creationId="{34DD8316-5DED-436F-9C27-B9460157C6D0}"/>
          </ac:grpSpMkLst>
        </pc:grpChg>
        <pc:grpChg chg="del">
          <ac:chgData name="김재서" userId="f28e74f1-d972-4682-9675-f04b11a4d657" providerId="ADAL" clId="{FDC2DDA7-97BD-4BFE-9D25-46E67FD91146}" dt="2019-07-23T13:50:21.649" v="1897" actId="478"/>
          <ac:grpSpMkLst>
            <pc:docMk/>
            <pc:sldMk cId="3188615115" sldId="261"/>
            <ac:grpSpMk id="126" creationId="{3A193B57-3C41-49F4-BB1B-BE336EFEE8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3643-BA13-4612-A824-28565CCA2F5D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86D9C-6063-4112-9CBA-8483E83B8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91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3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75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02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2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13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44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4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3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7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0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0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3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86D9C-6063-4112-9CBA-8483E83B8E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77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3B25B-4B44-4A99-ABD8-95D794E49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C1F6E8-D5B1-4DE8-BCE9-B40B21F2B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1286DB-CF31-4892-B620-6668A4CD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2BF6F-9E19-45D3-81A5-3FD9634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A78A1F-8482-423B-958C-FE7EB52D9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2304-DA92-40CF-A546-585E5800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420F42-D3BF-43D6-A3FF-A29298FBA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C02FE-6B58-4640-A782-2B47CA28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573-926F-4B7D-A992-C89CB556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8DBEB-5E94-4233-AB9D-C75C332A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7F371D-6445-48F4-9ED8-A4F688937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C3CCAF-5EBA-46E6-9FB4-3D37E0E71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E3F3-452B-4BF5-8E71-6DB3EC58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30BA1-5BB8-45FB-AE40-9DD3A648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98746-124F-466A-9E34-CE4CAA50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49D3-FF99-4319-B623-8E413788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7258D-955F-4637-AFEC-2AC72B37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49C67-A7BF-4C93-8FF6-4D565844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E8C80-C76F-4F5A-A35F-B93BAA96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C227-4355-4913-BCF4-62F25E30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3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F6C47-5A40-4898-8D8E-7079254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4BA6C-3EC4-4E2F-B61F-1D64A386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19FB-427B-437E-AE2C-C3B53AD3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042F5A-CDAA-4956-B1F1-11C8E4DD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CDE44-23C8-4FB2-A10F-C4367A3F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7ECE-5B67-43FB-A126-2A76EE3C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EFFC8-18CA-4F0B-9A74-711063C1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0D0A3E-D63F-4969-80A0-81F1240D7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A8F5A-36B1-4B30-8D20-284FE67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F601AB-86A3-4F5E-B6F5-E49892E5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C770D9-AB2A-4310-8D23-F3933F6A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4DCCD-429A-4840-B918-89D3512A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7B948-8ACB-4ECA-8102-27943D893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3B0C71-8353-4132-8322-B00FD3024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6D45A6-B9AC-4971-A879-BB6658037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36B07-5F52-45E0-BE60-643B7DD33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1406F-70CF-4064-8CA1-433ACA25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28D23B-B306-4E2D-8650-CBED5F86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0C14A3-2666-42D8-954B-C661E09D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9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0382D-E43E-4F0D-A1F6-DB77833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8D5D52-59F3-467D-BDE2-6CE1DEF8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531943-1876-4D58-8934-A69019AA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3BB5B-57D1-441F-AB9F-13CDD893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49951-0281-4FC6-96F6-B5749E89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852075-7793-4816-96B0-52E3F348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48593-CD52-4236-92FC-D79C583F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6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C440-ECE1-406B-A76F-3832DF6F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53F6-A8F3-4B66-9236-71DE795F7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0BB70B-A20D-418A-B36D-3337CEDC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14ACA-C7DD-4C06-83E7-3B00FDFC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50501-69C3-4645-90B5-FD710241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3DD09-A5FF-488A-8A0D-F49B5AA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8A4B9-F4C3-4DC2-892D-D2A5DCD7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904A5E-6E24-44D2-AD3F-6E46BBE44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69DEBE-8DDE-474B-8083-781F9D32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8CDA00-B3D1-4D42-BFF0-5F7CEE9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D0578C-042C-4686-AEE4-75D37E90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60535-19FA-43B5-9B65-FB5B84E0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08428-7115-4E1C-B11F-0ADF0685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FA2EB-AB34-4EFB-993D-C8F0DE2B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9C74A-722D-434C-9BA6-338A8F71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6A0D3-AA3A-437B-8FFE-E726590ECAC5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70DE6-EB13-4882-8C41-30389CE8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42AD1-9EF3-41E9-AC4F-3D55514D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A56C-972F-4C5A-A439-7CF4DF8A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microsoft.com/office/2007/relationships/hdphoto" Target="../media/hdphoto4.wdp"/><Relationship Id="rId9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5.png"/><Relationship Id="rId5" Type="http://schemas.openxmlformats.org/officeDocument/2006/relationships/image" Target="../media/image9.png"/><Relationship Id="rId10" Type="http://schemas.openxmlformats.org/officeDocument/2006/relationships/image" Target="../media/image64.svg"/><Relationship Id="rId4" Type="http://schemas.openxmlformats.org/officeDocument/2006/relationships/image" Target="../media/image8.sv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5" Type="http://schemas.microsoft.com/office/2007/relationships/hdphoto" Target="../media/hdphoto3.wdp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ko/%ED%95%9C%EA%B5%AD-%EC%A7%80%ED%95%98%EC%B2%A0-%EC%A0%84%EC%B2%A0-%EA%B8%B0%EC%B0%A8-%ED%95%9C%EA%B5%AD%EC%A7%80%ED%95%98%EC%B2%A0-%EC%B2%A0%EB%8F%84-%EC%A7%80%ED%95%98-%EA%B8%B0%EC%B0%A8%EC%97%AD-1455583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25.jpg"/><Relationship Id="rId10" Type="http://schemas.openxmlformats.org/officeDocument/2006/relationships/image" Target="../media/image27.jpg"/><Relationship Id="rId4" Type="http://schemas.openxmlformats.org/officeDocument/2006/relationships/image" Target="../media/image16.sv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3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3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814824" y="3383013"/>
            <a:ext cx="4541466" cy="1911978"/>
          </a:xfrm>
          <a:prstGeom prst="rect">
            <a:avLst/>
          </a:prstGeom>
          <a:solidFill>
            <a:srgbClr val="293896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김재서</a:t>
            </a:r>
            <a:r>
              <a:rPr lang="en-US" altLang="ko-KR" sz="16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en-US" altLang="ko-KR" sz="16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b="1" kern="0" dirty="0" err="1"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팀재화</a:t>
            </a:r>
            <a:endParaRPr lang="ko-KR" altLang="en-US" dirty="0"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3825267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57300" dist="38100" dir="16200000" sx="79000" sy="79000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NFC, QR Code and WIFI Captive portal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8FB76-170A-45BE-B600-09E193E3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5" y="1127761"/>
            <a:ext cx="2572894" cy="5145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CB1D13-4A6D-4B16-8426-29A584B79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53" y="1127761"/>
            <a:ext cx="2572894" cy="51457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2A68E37-7508-4855-B1A3-548983E83411}"/>
              </a:ext>
            </a:extLst>
          </p:cNvPr>
          <p:cNvSpPr/>
          <p:nvPr/>
        </p:nvSpPr>
        <p:spPr>
          <a:xfrm>
            <a:off x="3119119" y="1645920"/>
            <a:ext cx="470859" cy="27432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30A101-298E-423B-95E9-75F5EEBEFC6D}"/>
              </a:ext>
            </a:extLst>
          </p:cNvPr>
          <p:cNvCxnSpPr/>
          <p:nvPr/>
        </p:nvCxnSpPr>
        <p:spPr>
          <a:xfrm>
            <a:off x="2235199" y="1640840"/>
            <a:ext cx="853440" cy="14224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A20461-47FF-48A1-863E-F83F4857DD54}"/>
              </a:ext>
            </a:extLst>
          </p:cNvPr>
          <p:cNvGrpSpPr/>
          <p:nvPr/>
        </p:nvGrpSpPr>
        <p:grpSpPr>
          <a:xfrm>
            <a:off x="1158240" y="1254761"/>
            <a:ext cx="2573020" cy="5146040"/>
            <a:chOff x="1158240" y="1254761"/>
            <a:chExt cx="2573020" cy="51460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DB1385-775A-451B-8A71-58530D59A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240" y="1254761"/>
              <a:ext cx="2573020" cy="51460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15E202-D953-4D7B-BECB-39A467B5310E}"/>
                </a:ext>
              </a:extLst>
            </p:cNvPr>
            <p:cNvSpPr/>
            <p:nvPr/>
          </p:nvSpPr>
          <p:spPr>
            <a:xfrm>
              <a:off x="3212426" y="1757889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FC190D8-95BD-4DF1-B120-60DFEF766124}"/>
                </a:ext>
              </a:extLst>
            </p:cNvPr>
            <p:cNvCxnSpPr/>
            <p:nvPr/>
          </p:nvCxnSpPr>
          <p:spPr>
            <a:xfrm>
              <a:off x="2328506" y="1752809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4417281-C099-4E2B-AD9C-8FB01547891F}"/>
              </a:ext>
            </a:extLst>
          </p:cNvPr>
          <p:cNvGrpSpPr/>
          <p:nvPr/>
        </p:nvGrpSpPr>
        <p:grpSpPr>
          <a:xfrm>
            <a:off x="4809490" y="1254761"/>
            <a:ext cx="2573020" cy="5146040"/>
            <a:chOff x="4809490" y="1254761"/>
            <a:chExt cx="2573020" cy="514604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3C71CA-4A14-4703-98E2-337DBFBC9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490" y="1254761"/>
              <a:ext cx="2573020" cy="514604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3B5CD7-DFEA-4C32-BDAF-CC129772DA30}"/>
                </a:ext>
              </a:extLst>
            </p:cNvPr>
            <p:cNvSpPr/>
            <p:nvPr/>
          </p:nvSpPr>
          <p:spPr>
            <a:xfrm>
              <a:off x="6888689" y="2634964"/>
              <a:ext cx="470859" cy="27432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6042C0F-F3D4-4A16-8814-02F63027155A}"/>
                </a:ext>
              </a:extLst>
            </p:cNvPr>
            <p:cNvCxnSpPr/>
            <p:nvPr/>
          </p:nvCxnSpPr>
          <p:spPr>
            <a:xfrm>
              <a:off x="6004769" y="2629884"/>
              <a:ext cx="853440" cy="14224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C8BF00E-B16B-490E-B01A-83361E592CB6}"/>
              </a:ext>
            </a:extLst>
          </p:cNvPr>
          <p:cNvSpPr/>
          <p:nvPr/>
        </p:nvSpPr>
        <p:spPr>
          <a:xfrm>
            <a:off x="3893075" y="3052619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4006D09-0325-45B4-9A6C-DF145A4D7E6A}"/>
              </a:ext>
            </a:extLst>
          </p:cNvPr>
          <p:cNvSpPr/>
          <p:nvPr/>
        </p:nvSpPr>
        <p:spPr>
          <a:xfrm>
            <a:off x="7487751" y="3032551"/>
            <a:ext cx="867747" cy="792897"/>
          </a:xfrm>
          <a:prstGeom prst="rightArrow">
            <a:avLst/>
          </a:pr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DC3C46-05B6-4CE5-BD04-356D14F46838}"/>
              </a:ext>
            </a:extLst>
          </p:cNvPr>
          <p:cNvGrpSpPr/>
          <p:nvPr/>
        </p:nvGrpSpPr>
        <p:grpSpPr>
          <a:xfrm>
            <a:off x="8460740" y="1254761"/>
            <a:ext cx="2573020" cy="5146040"/>
            <a:chOff x="8460740" y="1254761"/>
            <a:chExt cx="2573020" cy="514604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8B257F1-9394-4B93-872B-F8F5560C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740" y="1254761"/>
              <a:ext cx="2573020" cy="514604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E0A498-2800-417E-B186-AD5CD20ADAEF}"/>
                </a:ext>
              </a:extLst>
            </p:cNvPr>
            <p:cNvSpPr/>
            <p:nvPr/>
          </p:nvSpPr>
          <p:spPr>
            <a:xfrm>
              <a:off x="8524449" y="2685764"/>
              <a:ext cx="1899711" cy="443516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0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D5AA69E-F381-488A-B1E2-6F8D1A4F1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7F326-87AC-47DA-B77C-3CD71CAD885E}"/>
              </a:ext>
            </a:extLst>
          </p:cNvPr>
          <p:cNvGrpSpPr/>
          <p:nvPr/>
        </p:nvGrpSpPr>
        <p:grpSpPr>
          <a:xfrm>
            <a:off x="6093342" y="1444404"/>
            <a:ext cx="4128846" cy="4128846"/>
            <a:chOff x="6096000" y="1489634"/>
            <a:chExt cx="4128846" cy="412884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CC8BC0E-3B23-42DC-BADC-FAA73CA801E8}"/>
                </a:ext>
              </a:extLst>
            </p:cNvPr>
            <p:cNvGrpSpPr/>
            <p:nvPr/>
          </p:nvGrpSpPr>
          <p:grpSpPr>
            <a:xfrm>
              <a:off x="6096000" y="1489634"/>
              <a:ext cx="4128846" cy="4128846"/>
              <a:chOff x="6096000" y="1489634"/>
              <a:chExt cx="4128846" cy="412884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4E17064-4221-469E-85FB-1AE1125F38B0}"/>
                  </a:ext>
                </a:extLst>
              </p:cNvPr>
              <p:cNvSpPr/>
              <p:nvPr/>
            </p:nvSpPr>
            <p:spPr>
              <a:xfrm>
                <a:off x="7162800" y="1747520"/>
                <a:ext cx="1960880" cy="3515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96000" y="1489634"/>
                <a:ext cx="4128846" cy="4128846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F800A92-B643-44BE-94E0-00326BEFD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333" y="2843775"/>
              <a:ext cx="1170450" cy="1170450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8836866-D31A-4E03-A64C-EB6EDB77A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895" y="1250096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42461 0.0513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41471 -0.050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결과물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CBD878-C404-42C8-B6E2-15DB0E73F202}"/>
              </a:ext>
            </a:extLst>
          </p:cNvPr>
          <p:cNvGrpSpPr/>
          <p:nvPr/>
        </p:nvGrpSpPr>
        <p:grpSpPr>
          <a:xfrm>
            <a:off x="1285659" y="2090054"/>
            <a:ext cx="3600000" cy="3600000"/>
            <a:chOff x="1285659" y="2090054"/>
            <a:chExt cx="3600000" cy="360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25256BD-AF7C-4EB6-B3BC-FDFACA0E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85659" y="2090054"/>
              <a:ext cx="3600000" cy="3600000"/>
            </a:xfrm>
            <a:prstGeom prst="ellipse">
              <a:avLst/>
            </a:prstGeom>
            <a:solidFill>
              <a:srgbClr val="EEEA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7AC8BA-A068-4B9F-ABA5-D34F557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36" b="97561" l="2400" r="94400">
                          <a14:foregroundMark x1="43200" y1="42160" x2="43200" y2="42160"/>
                          <a14:foregroundMark x1="43200" y1="42160" x2="43200" y2="42160"/>
                          <a14:foregroundMark x1="46000" y1="30314" x2="46000" y2="30314"/>
                          <a14:foregroundMark x1="46000" y1="30314" x2="46000" y2="30314"/>
                          <a14:foregroundMark x1="35600" y1="31359" x2="56000" y2="29268"/>
                          <a14:foregroundMark x1="56000" y1="29268" x2="23200" y2="34843"/>
                          <a14:foregroundMark x1="23200" y1="34843" x2="44000" y2="31707"/>
                          <a14:foregroundMark x1="44000" y1="31707" x2="50800" y2="50871"/>
                          <a14:foregroundMark x1="50800" y1="50871" x2="58800" y2="33798"/>
                          <a14:foregroundMark x1="58800" y1="33798" x2="51600" y2="52265"/>
                          <a14:foregroundMark x1="51600" y1="52265" x2="66800" y2="40070"/>
                          <a14:foregroundMark x1="66800" y1="40070" x2="50400" y2="55052"/>
                          <a14:foregroundMark x1="50400" y1="55052" x2="60800" y2="38676"/>
                          <a14:foregroundMark x1="60800" y1="38676" x2="42400" y2="80836"/>
                          <a14:foregroundMark x1="42400" y1="80836" x2="52800" y2="74216"/>
                          <a14:foregroundMark x1="69200" y1="36237" x2="49600" y2="70383"/>
                          <a14:foregroundMark x1="49600" y1="70383" x2="94400" y2="43902"/>
                          <a14:foregroundMark x1="94400" y1="43902" x2="75200" y2="23693"/>
                          <a14:foregroundMark x1="75200" y1="23693" x2="52800" y2="33449"/>
                          <a14:foregroundMark x1="52800" y1="33449" x2="49600" y2="56794"/>
                          <a14:foregroundMark x1="49600" y1="56794" x2="81200" y2="38328"/>
                          <a14:foregroundMark x1="81200" y1="38328" x2="57600" y2="38676"/>
                          <a14:foregroundMark x1="57600" y1="38676" x2="56000" y2="56098"/>
                          <a14:foregroundMark x1="56000" y1="56098" x2="79200" y2="40767"/>
                          <a14:foregroundMark x1="79200" y1="40767" x2="53200" y2="53659"/>
                          <a14:foregroundMark x1="53200" y1="53659" x2="78800" y2="42160"/>
                          <a14:foregroundMark x1="78800" y1="42160" x2="59600" y2="56794"/>
                          <a14:foregroundMark x1="59600" y1="56794" x2="82400" y2="49477"/>
                          <a14:foregroundMark x1="82400" y1="49477" x2="84800" y2="56794"/>
                          <a14:foregroundMark x1="36400" y1="11498" x2="36000" y2="11498"/>
                          <a14:foregroundMark x1="36000" y1="11498" x2="39200" y2="8362"/>
                          <a14:foregroundMark x1="64400" y1="4530" x2="62400" y2="6620"/>
                          <a14:foregroundMark x1="60400" y1="19861" x2="60400" y2="17073"/>
                          <a14:foregroundMark x1="38000" y1="4181" x2="38000" y2="4181"/>
                          <a14:foregroundMark x1="38000" y1="4181" x2="38000" y2="4181"/>
                          <a14:foregroundMark x1="38000" y1="4181" x2="38000" y2="4181"/>
                          <a14:foregroundMark x1="38400" y1="95470" x2="38400" y2="95470"/>
                          <a14:foregroundMark x1="38400" y1="95470" x2="38400" y2="95470"/>
                          <a14:foregroundMark x1="60400" y1="96864" x2="60400" y2="96864"/>
                          <a14:foregroundMark x1="60400" y1="96864" x2="60400" y2="96864"/>
                          <a14:foregroundMark x1="37600" y1="97561" x2="37600" y2="97561"/>
                          <a14:foregroundMark x1="37600" y1="97561" x2="37600" y2="97561"/>
                          <a14:foregroundMark x1="8000" y1="62369" x2="8000" y2="62369"/>
                          <a14:foregroundMark x1="8000" y1="62369" x2="8000" y2="62369"/>
                          <a14:foregroundMark x1="2800" y1="60627" x2="2800" y2="60627"/>
                          <a14:foregroundMark x1="2800" y1="60627" x2="2800" y2="60627"/>
                          <a14:foregroundMark x1="42400" y1="38328" x2="42400" y2="38328"/>
                          <a14:foregroundMark x1="42400" y1="38328" x2="42400" y2="38328"/>
                          <a14:foregroundMark x1="38800" y1="35192" x2="38800" y2="35192"/>
                          <a14:foregroundMark x1="38800" y1="35192" x2="38800" y2="35192"/>
                          <a14:foregroundMark x1="46000" y1="50871" x2="46000" y2="50871"/>
                          <a14:foregroundMark x1="46000" y1="50871" x2="46000" y2="50871"/>
                          <a14:foregroundMark x1="65200" y1="31707" x2="65200" y2="31707"/>
                          <a14:foregroundMark x1="65200" y1="31707" x2="65200" y2="31707"/>
                          <a14:foregroundMark x1="64400" y1="33101" x2="64400" y2="33101"/>
                          <a14:foregroundMark x1="64400" y1="33101" x2="64400" y2="33101"/>
                          <a14:foregroundMark x1="64400" y1="33101" x2="64400" y2="33101"/>
                          <a14:foregroundMark x1="63200" y1="3136" x2="63200" y2="3136"/>
                          <a14:foregroundMark x1="63200" y1="3136" x2="63200" y2="31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367" y="2405107"/>
              <a:ext cx="1031909" cy="11846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887952-8182-4E9C-8593-8C47AD860311}"/>
                </a:ext>
              </a:extLst>
            </p:cNvPr>
            <p:cNvSpPr txBox="1"/>
            <p:nvPr/>
          </p:nvSpPr>
          <p:spPr>
            <a:xfrm>
              <a:off x="2982276" y="2509739"/>
              <a:ext cx="1539204" cy="10156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지하철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민원 신청은</a:t>
              </a:r>
              <a:endParaRPr lang="en-US" altLang="ko-KR" sz="2000" dirty="0">
                <a:solidFill>
                  <a:srgbClr val="FF3F4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여기로</a:t>
              </a:r>
              <a:r>
                <a:rPr lang="en-US" altLang="ko-KR" sz="2000" dirty="0">
                  <a:solidFill>
                    <a:srgbClr val="FF3F4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~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88DE86-46C4-4164-9A60-DB199DA9285F}"/>
                </a:ext>
              </a:extLst>
            </p:cNvPr>
            <p:cNvSpPr txBox="1"/>
            <p:nvPr/>
          </p:nvSpPr>
          <p:spPr>
            <a:xfrm>
              <a:off x="1613942" y="3525402"/>
              <a:ext cx="294343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태그 또는 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QR</a:t>
              </a:r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코드를 </a:t>
              </a:r>
              <a:endParaRPr lang="en-US" altLang="ko-KR" sz="2300" b="1" dirty="0">
                <a:solidFill>
                  <a:srgbClr val="34314C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스캔해주세요</a:t>
              </a:r>
              <a:r>
                <a:rPr lang="en-US" altLang="ko-KR" sz="2300" b="1" dirty="0">
                  <a:solidFill>
                    <a:srgbClr val="34314C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!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6D7467-434F-4F5F-8906-5A20F7181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45659" y="4387176"/>
              <a:ext cx="1080000" cy="1080000"/>
            </a:xfrm>
            <a:prstGeom prst="rect">
              <a:avLst/>
            </a:prstGeom>
            <a:noFill/>
            <a:ln w="31750" cmpd="sng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</a:rPr>
                <a:t>QR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A983AE-5B47-4AD7-A2C8-241C71C4B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42" y="4334860"/>
            <a:ext cx="1184632" cy="118463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5AEB0C-A228-4941-9EF9-DBDFA3FEE2D2}"/>
              </a:ext>
            </a:extLst>
          </p:cNvPr>
          <p:cNvGrpSpPr/>
          <p:nvPr/>
        </p:nvGrpSpPr>
        <p:grpSpPr>
          <a:xfrm>
            <a:off x="6093342" y="1460979"/>
            <a:ext cx="4128846" cy="4128846"/>
            <a:chOff x="6112787" y="1390646"/>
            <a:chExt cx="4128846" cy="412884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AF6C50-2C7A-46AA-9D56-41B6ABE82E14}"/>
                </a:ext>
              </a:extLst>
            </p:cNvPr>
            <p:cNvSpPr/>
            <p:nvPr/>
          </p:nvSpPr>
          <p:spPr>
            <a:xfrm>
              <a:off x="7720010" y="1666240"/>
              <a:ext cx="914400" cy="264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DDBCCD4-AF0B-4D31-9686-373463755B17}"/>
                </a:ext>
              </a:extLst>
            </p:cNvPr>
            <p:cNvGrpSpPr/>
            <p:nvPr/>
          </p:nvGrpSpPr>
          <p:grpSpPr>
            <a:xfrm>
              <a:off x="6112787" y="1390646"/>
              <a:ext cx="4128846" cy="4128846"/>
              <a:chOff x="6112787" y="1390646"/>
              <a:chExt cx="4128846" cy="4128846"/>
            </a:xfrm>
          </p:grpSpPr>
          <p:pic>
            <p:nvPicPr>
              <p:cNvPr id="25" name="그래픽 24" descr="스마트폰">
                <a:extLst>
                  <a:ext uri="{FF2B5EF4-FFF2-40B4-BE49-F238E27FC236}">
                    <a16:creationId xmlns:a16="http://schemas.microsoft.com/office/drawing/2014/main" id="{3EB3D9D0-A4FE-4C20-B5F7-5F4906FFC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12787" y="1390646"/>
                <a:ext cx="4128846" cy="4128846"/>
              </a:xfrm>
              <a:prstGeom prst="rect">
                <a:avLst/>
              </a:prstGeom>
            </p:spPr>
          </p:pic>
          <p:pic>
            <p:nvPicPr>
              <p:cNvPr id="5" name="그래픽 4" descr="카메라">
                <a:extLst>
                  <a:ext uri="{FF2B5EF4-FFF2-40B4-BE49-F238E27FC236}">
                    <a16:creationId xmlns:a16="http://schemas.microsoft.com/office/drawing/2014/main" id="{574DA830-CD30-46B4-A95B-84FB014EC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20010" y="297180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A416017-D320-4A16-887F-D6E62667C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161" y="2318351"/>
            <a:ext cx="2912480" cy="52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42174 0.21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42266 -0.20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방향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design thinkingì ëí ì´ë¯¸ì§ ê²ìê²°ê³¼">
            <a:extLst>
              <a:ext uri="{FF2B5EF4-FFF2-40B4-BE49-F238E27FC236}">
                <a16:creationId xmlns:a16="http://schemas.microsoft.com/office/drawing/2014/main" id="{0DE205B5-53B3-4373-8CF8-2731213D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8" y="1346153"/>
            <a:ext cx="10810323" cy="447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3B9D17-12EB-4EEC-A160-0B57A021C9DD}"/>
              </a:ext>
            </a:extLst>
          </p:cNvPr>
          <p:cNvSpPr/>
          <p:nvPr/>
        </p:nvSpPr>
        <p:spPr>
          <a:xfrm>
            <a:off x="600499" y="1334075"/>
            <a:ext cx="1099100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b="0" cap="none" spc="0" dirty="0">
                <a:ln w="0"/>
                <a:solidFill>
                  <a:srgbClr val="29389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Metro Helper</a:t>
            </a:r>
          </a:p>
        </p:txBody>
      </p:sp>
    </p:spTree>
    <p:extLst>
      <p:ext uri="{BB962C8B-B14F-4D97-AF65-F5344CB8AC3E}">
        <p14:creationId xmlns:p14="http://schemas.microsoft.com/office/powerpoint/2010/main" val="89953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방향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15B943-A0DA-44CE-9DF7-4D8811013D4A}"/>
              </a:ext>
            </a:extLst>
          </p:cNvPr>
          <p:cNvGrpSpPr/>
          <p:nvPr/>
        </p:nvGrpSpPr>
        <p:grpSpPr>
          <a:xfrm>
            <a:off x="457200" y="1902372"/>
            <a:ext cx="11183677" cy="2970638"/>
            <a:chOff x="457200" y="1902372"/>
            <a:chExt cx="11183677" cy="2970638"/>
          </a:xfrm>
        </p:grpSpPr>
        <p:pic>
          <p:nvPicPr>
            <p:cNvPr id="12" name="그래픽 11" descr="비행기">
              <a:extLst>
                <a:ext uri="{FF2B5EF4-FFF2-40B4-BE49-F238E27FC236}">
                  <a16:creationId xmlns:a16="http://schemas.microsoft.com/office/drawing/2014/main" id="{F56D37EF-01C3-48D6-B4DD-18CB4145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1902372"/>
              <a:ext cx="2970638" cy="2970638"/>
            </a:xfrm>
            <a:prstGeom prst="rect">
              <a:avLst/>
            </a:prstGeom>
          </p:spPr>
        </p:pic>
        <p:pic>
          <p:nvPicPr>
            <p:cNvPr id="14" name="그래픽 13" descr="크루즈">
              <a:extLst>
                <a:ext uri="{FF2B5EF4-FFF2-40B4-BE49-F238E27FC236}">
                  <a16:creationId xmlns:a16="http://schemas.microsoft.com/office/drawing/2014/main" id="{FBA6888F-BB86-4DE3-A6D0-B7690C5F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0239" y="1902372"/>
              <a:ext cx="2970638" cy="2970638"/>
            </a:xfrm>
            <a:prstGeom prst="rect">
              <a:avLst/>
            </a:prstGeom>
          </p:spPr>
        </p:pic>
        <p:pic>
          <p:nvPicPr>
            <p:cNvPr id="16" name="그래픽 15" descr="버스">
              <a:extLst>
                <a:ext uri="{FF2B5EF4-FFF2-40B4-BE49-F238E27FC236}">
                  <a16:creationId xmlns:a16="http://schemas.microsoft.com/office/drawing/2014/main" id="{D4FEC580-DC84-4DFD-96EC-D671F91D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9601" y="1902372"/>
              <a:ext cx="2970638" cy="2970638"/>
            </a:xfrm>
            <a:prstGeom prst="rect">
              <a:avLst/>
            </a:prstGeom>
          </p:spPr>
        </p:pic>
        <p:pic>
          <p:nvPicPr>
            <p:cNvPr id="18" name="그래픽 17" descr="택시">
              <a:extLst>
                <a:ext uri="{FF2B5EF4-FFF2-40B4-BE49-F238E27FC236}">
                  <a16:creationId xmlns:a16="http://schemas.microsoft.com/office/drawing/2014/main" id="{C495F107-60DB-49C3-9CAF-A6449669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03401" y="1902372"/>
              <a:ext cx="2970638" cy="2970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691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방향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96F78A-7E72-498E-8BDD-20C0759E48F3}"/>
              </a:ext>
            </a:extLst>
          </p:cNvPr>
          <p:cNvGrpSpPr/>
          <p:nvPr/>
        </p:nvGrpSpPr>
        <p:grpSpPr>
          <a:xfrm>
            <a:off x="1213216" y="1731240"/>
            <a:ext cx="3429904" cy="3395519"/>
            <a:chOff x="5001014" y="532177"/>
            <a:chExt cx="4566865" cy="4458782"/>
          </a:xfrm>
        </p:grpSpPr>
        <p:pic>
          <p:nvPicPr>
            <p:cNvPr id="13" name="그래픽 12" descr="수신기">
              <a:extLst>
                <a:ext uri="{FF2B5EF4-FFF2-40B4-BE49-F238E27FC236}">
                  <a16:creationId xmlns:a16="http://schemas.microsoft.com/office/drawing/2014/main" id="{707596B5-14D0-4995-BA53-D9B94B68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1014" y="1786700"/>
              <a:ext cx="3204259" cy="3204259"/>
            </a:xfrm>
            <a:prstGeom prst="rect">
              <a:avLst/>
            </a:prstGeom>
          </p:spPr>
        </p:pic>
        <p:pic>
          <p:nvPicPr>
            <p:cNvPr id="15" name="그래픽 14" descr="사이렌">
              <a:extLst>
                <a:ext uri="{FF2B5EF4-FFF2-40B4-BE49-F238E27FC236}">
                  <a16:creationId xmlns:a16="http://schemas.microsoft.com/office/drawing/2014/main" id="{EEF4F562-8628-40E8-9DBF-816910F3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1975" y="532177"/>
              <a:ext cx="3425904" cy="342590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A7A51E-9ED3-49A9-8C23-26A86B471005}"/>
              </a:ext>
            </a:extLst>
          </p:cNvPr>
          <p:cNvGrpSpPr/>
          <p:nvPr/>
        </p:nvGrpSpPr>
        <p:grpSpPr>
          <a:xfrm>
            <a:off x="5094255" y="1538390"/>
            <a:ext cx="4023941" cy="4066857"/>
            <a:chOff x="5094255" y="1538390"/>
            <a:chExt cx="4023941" cy="4066857"/>
          </a:xfrm>
        </p:grpSpPr>
        <p:pic>
          <p:nvPicPr>
            <p:cNvPr id="3" name="그래픽 2" descr="채우기 없는 웃는 얼굴">
              <a:extLst>
                <a:ext uri="{FF2B5EF4-FFF2-40B4-BE49-F238E27FC236}">
                  <a16:creationId xmlns:a16="http://schemas.microsoft.com/office/drawing/2014/main" id="{7A6B73B2-C6D6-4FA2-ABAE-48C99754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94255" y="1538390"/>
              <a:ext cx="2486116" cy="2486116"/>
            </a:xfrm>
            <a:prstGeom prst="rect">
              <a:avLst/>
            </a:prstGeom>
          </p:spPr>
        </p:pic>
        <p:pic>
          <p:nvPicPr>
            <p:cNvPr id="5" name="그래픽 4" descr="콜 센터">
              <a:extLst>
                <a:ext uri="{FF2B5EF4-FFF2-40B4-BE49-F238E27FC236}">
                  <a16:creationId xmlns:a16="http://schemas.microsoft.com/office/drawing/2014/main" id="{35DDA9DE-D237-457B-A447-1A70259A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32080" y="3119131"/>
              <a:ext cx="2486116" cy="2486116"/>
            </a:xfrm>
            <a:prstGeom prst="rect">
              <a:avLst/>
            </a:prstGeom>
          </p:spPr>
        </p:pic>
      </p:grpSp>
      <p:pic>
        <p:nvPicPr>
          <p:cNvPr id="17" name="그래픽 16" descr="전구 및 기어">
            <a:extLst>
              <a:ext uri="{FF2B5EF4-FFF2-40B4-BE49-F238E27FC236}">
                <a16:creationId xmlns:a16="http://schemas.microsoft.com/office/drawing/2014/main" id="{377CDDFA-0CEC-42EE-9067-F4F3B5964A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8867" y="1250096"/>
            <a:ext cx="2486116" cy="24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1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6C0A991-063A-4147-8741-5812A9DF5CFC}"/>
              </a:ext>
            </a:extLst>
          </p:cNvPr>
          <p:cNvSpPr/>
          <p:nvPr/>
        </p:nvSpPr>
        <p:spPr>
          <a:xfrm>
            <a:off x="600499" y="1334075"/>
            <a:ext cx="10991002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500" dirty="0">
                <a:ln w="0"/>
                <a:solidFill>
                  <a:srgbClr val="29389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Thank You For Listening</a:t>
            </a:r>
            <a:endParaRPr lang="en-US" altLang="ko-KR" sz="13500" b="0" cap="none" spc="0" dirty="0">
              <a:ln w="0"/>
              <a:solidFill>
                <a:srgbClr val="293896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9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65BC66-EA19-4412-B3DB-086861CD1155}"/>
              </a:ext>
            </a:extLst>
          </p:cNvPr>
          <p:cNvGrpSpPr/>
          <p:nvPr/>
        </p:nvGrpSpPr>
        <p:grpSpPr>
          <a:xfrm>
            <a:off x="5803341" y="1747883"/>
            <a:ext cx="1841363" cy="3039239"/>
            <a:chOff x="5922350" y="1768687"/>
            <a:chExt cx="1841363" cy="303923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2938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4B485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srgbClr val="4B485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F2D6DEC-6CE2-4264-B7A4-656C17E2D726}"/>
              </a:ext>
            </a:extLst>
          </p:cNvPr>
          <p:cNvGrpSpPr/>
          <p:nvPr/>
        </p:nvGrpSpPr>
        <p:grpSpPr>
          <a:xfrm>
            <a:off x="5803341" y="1748087"/>
            <a:ext cx="1841363" cy="3039239"/>
            <a:chOff x="5922350" y="1768687"/>
            <a:chExt cx="1841363" cy="3039239"/>
          </a:xfrm>
        </p:grpSpPr>
        <p:sp>
          <p:nvSpPr>
            <p:cNvPr id="110" name="모서리가 둥근 직사각형 17">
              <a:extLst>
                <a:ext uri="{FF2B5EF4-FFF2-40B4-BE49-F238E27FC236}">
                  <a16:creationId xmlns:a16="http://schemas.microsoft.com/office/drawing/2014/main" id="{250FF0D1-BF1B-42AB-A061-4E4380F4FCB1}"/>
                </a:ext>
              </a:extLst>
            </p:cNvPr>
            <p:cNvSpPr/>
            <p:nvPr/>
          </p:nvSpPr>
          <p:spPr>
            <a:xfrm>
              <a:off x="609600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1" name="모서리가 둥근 직사각형 18">
              <a:extLst>
                <a:ext uri="{FF2B5EF4-FFF2-40B4-BE49-F238E27FC236}">
                  <a16:creationId xmlns:a16="http://schemas.microsoft.com/office/drawing/2014/main" id="{7FAD8860-805B-4FB4-A2BA-36F1143919D4}"/>
                </a:ext>
              </a:extLst>
            </p:cNvPr>
            <p:cNvSpPr/>
            <p:nvPr/>
          </p:nvSpPr>
          <p:spPr>
            <a:xfrm>
              <a:off x="6096000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69696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결과물 소개</a:t>
              </a:r>
              <a:endParaRPr lang="en-US" altLang="ko-KR" sz="1200" b="1" dirty="0">
                <a:solidFill>
                  <a:srgbClr val="69696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FE2B2441-FBEF-4216-A4C5-36DE00746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0391" y="2029076"/>
              <a:ext cx="518868" cy="637024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BFBFB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581F25-5473-49CF-8EB4-DC5A7613FD32}"/>
                </a:ext>
              </a:extLst>
            </p:cNvPr>
            <p:cNvSpPr txBox="1"/>
            <p:nvPr/>
          </p:nvSpPr>
          <p:spPr>
            <a:xfrm>
              <a:off x="5922350" y="3927877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6969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 결과물 시연 및 상세 설명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1260EAE-AB62-4539-A5C0-B99C34031CE8}"/>
              </a:ext>
            </a:extLst>
          </p:cNvPr>
          <p:cNvGrpSpPr/>
          <p:nvPr/>
        </p:nvGrpSpPr>
        <p:grpSpPr>
          <a:xfrm>
            <a:off x="7839703" y="1747883"/>
            <a:ext cx="1841363" cy="3023447"/>
            <a:chOff x="7955911" y="1768687"/>
            <a:chExt cx="1841363" cy="3023447"/>
          </a:xfrm>
        </p:grpSpPr>
        <p:sp>
          <p:nvSpPr>
            <p:cNvPr id="115" name="모서리가 둥근 직사각형 19">
              <a:extLst>
                <a:ext uri="{FF2B5EF4-FFF2-40B4-BE49-F238E27FC236}">
                  <a16:creationId xmlns:a16="http://schemas.microsoft.com/office/drawing/2014/main" id="{5DBBC8AC-9FE9-418D-B73A-9FAD8EC55A15}"/>
                </a:ext>
              </a:extLst>
            </p:cNvPr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모서리가 둥근 직사각형 20">
              <a:extLst>
                <a:ext uri="{FF2B5EF4-FFF2-40B4-BE49-F238E27FC236}">
                  <a16:creationId xmlns:a16="http://schemas.microsoft.com/office/drawing/2014/main" id="{F6EF91BB-A4BF-4522-92D5-583F74DB80F8}"/>
                </a:ext>
              </a:extLst>
            </p:cNvPr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09E4BA8-C586-4642-9BB5-DA21DCBBCB4B}"/>
                </a:ext>
              </a:extLst>
            </p:cNvPr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119" name="Freeform 17">
                <a:extLst>
                  <a:ext uri="{FF2B5EF4-FFF2-40B4-BE49-F238E27FC236}">
                    <a16:creationId xmlns:a16="http://schemas.microsoft.com/office/drawing/2014/main" id="{2D34C254-C83F-46C1-9FB0-9B9138B9B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8">
                <a:extLst>
                  <a:ext uri="{FF2B5EF4-FFF2-40B4-BE49-F238E27FC236}">
                    <a16:creationId xmlns:a16="http://schemas.microsoft.com/office/drawing/2014/main" id="{BFD2D794-B17A-451E-A5AD-9A59A96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9">
                <a:extLst>
                  <a:ext uri="{FF2B5EF4-FFF2-40B4-BE49-F238E27FC236}">
                    <a16:creationId xmlns:a16="http://schemas.microsoft.com/office/drawing/2014/main" id="{8EA36462-2644-4355-A59A-EE2D5A4A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0">
                <a:extLst>
                  <a:ext uri="{FF2B5EF4-FFF2-40B4-BE49-F238E27FC236}">
                    <a16:creationId xmlns:a16="http://schemas.microsoft.com/office/drawing/2014/main" id="{9859D400-3B33-4362-8E97-1457BE752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1">
                <a:extLst>
                  <a:ext uri="{FF2B5EF4-FFF2-40B4-BE49-F238E27FC236}">
                    <a16:creationId xmlns:a16="http://schemas.microsoft.com/office/drawing/2014/main" id="{9929CCF5-3767-4E19-BE02-246A55FBD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DA79A0-3AF6-4A03-8B07-130FF662D040}"/>
                </a:ext>
              </a:extLst>
            </p:cNvPr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A779CC-D22A-4BBA-8E07-C0E177B7F451}"/>
              </a:ext>
            </a:extLst>
          </p:cNvPr>
          <p:cNvGrpSpPr/>
          <p:nvPr/>
        </p:nvGrpSpPr>
        <p:grpSpPr>
          <a:xfrm>
            <a:off x="7839057" y="1747883"/>
            <a:ext cx="1841363" cy="3023447"/>
            <a:chOff x="7955911" y="1768687"/>
            <a:chExt cx="1841363" cy="302344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29561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29561" y="3330153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 방향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527770" y="2013879"/>
              <a:ext cx="633305" cy="701943"/>
              <a:chOff x="4006850" y="1601788"/>
              <a:chExt cx="322263" cy="357188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955911" y="3912085"/>
              <a:ext cx="1841363" cy="88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미래 방향성 및 활용방향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9F9D6FF-E2BD-480D-80E7-9FDB382709E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96" name="모서리가 둥근 직사각형 15">
              <a:extLst>
                <a:ext uri="{FF2B5EF4-FFF2-40B4-BE49-F238E27FC236}">
                  <a16:creationId xmlns:a16="http://schemas.microsoft.com/office/drawing/2014/main" id="{AA58C625-8DBB-4EE5-815B-F2CF369D1FA8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16">
              <a:extLst>
                <a:ext uri="{FF2B5EF4-FFF2-40B4-BE49-F238E27FC236}">
                  <a16:creationId xmlns:a16="http://schemas.microsoft.com/office/drawing/2014/main" id="{A1086AA1-36FA-45F5-AF91-787FB97F7045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293896"/>
            </a:solidFill>
            <a:ln>
              <a:solidFill>
                <a:srgbClr val="2938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98" name="Group 28">
              <a:extLst>
                <a:ext uri="{FF2B5EF4-FFF2-40B4-BE49-F238E27FC236}">
                  <a16:creationId xmlns:a16="http://schemas.microsoft.com/office/drawing/2014/main" id="{8374A9F9-618A-4D6F-8472-32ED20EA9A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7FF5E89F-9C13-4387-BDF2-A2CB35D49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F042C633-F1C4-4340-B71E-5A208D97E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29389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721E182-719C-4D99-8B52-D63BF1A15A00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29389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srgbClr val="34314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6DCDB0-8A77-46EF-9082-8F32C3E5B342}"/>
              </a:ext>
            </a:extLst>
          </p:cNvPr>
          <p:cNvGrpSpPr/>
          <p:nvPr/>
        </p:nvGrpSpPr>
        <p:grpSpPr>
          <a:xfrm>
            <a:off x="2028001" y="1748730"/>
            <a:ext cx="1841363" cy="2796865"/>
            <a:chOff x="2028001" y="1752895"/>
            <a:chExt cx="1841363" cy="2796865"/>
          </a:xfrm>
        </p:grpSpPr>
        <p:sp>
          <p:nvSpPr>
            <p:cNvPr id="79" name="모서리가 둥근 직사각형 15">
              <a:extLst>
                <a:ext uri="{FF2B5EF4-FFF2-40B4-BE49-F238E27FC236}">
                  <a16:creationId xmlns:a16="http://schemas.microsoft.com/office/drawing/2014/main" id="{DEC4A354-6E36-44CA-B2EC-B3545B1AB1A3}"/>
                </a:ext>
              </a:extLst>
            </p:cNvPr>
            <p:cNvSpPr/>
            <p:nvPr/>
          </p:nvSpPr>
          <p:spPr>
            <a:xfrm>
              <a:off x="2201651" y="1752895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6">
              <a:extLst>
                <a:ext uri="{FF2B5EF4-FFF2-40B4-BE49-F238E27FC236}">
                  <a16:creationId xmlns:a16="http://schemas.microsoft.com/office/drawing/2014/main" id="{C75ECC09-FC1C-4A6C-B869-435B2EDE9C7E}"/>
                </a:ext>
              </a:extLst>
            </p:cNvPr>
            <p:cNvSpPr/>
            <p:nvPr/>
          </p:nvSpPr>
          <p:spPr>
            <a:xfrm>
              <a:off x="2201651" y="3314361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rgbClr val="F5F6F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rPr>
                <a:t>프로젝트 소개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8D082913-135E-4B2D-B796-69B657F044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31367" y="2027946"/>
              <a:ext cx="645665" cy="565084"/>
              <a:chOff x="496" y="4251"/>
              <a:chExt cx="641" cy="561"/>
            </a:xfrm>
            <a:solidFill>
              <a:schemeClr val="bg1">
                <a:lumMod val="75000"/>
              </a:schemeClr>
            </a:solidFill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951208B7-9109-4485-86AF-89CAEF5DF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31">
                <a:extLst>
                  <a:ext uri="{FF2B5EF4-FFF2-40B4-BE49-F238E27FC236}">
                    <a16:creationId xmlns:a16="http://schemas.microsoft.com/office/drawing/2014/main" id="{C246E1B4-6367-44D4-87B0-F7FA7C3D4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2CEFB2-7452-4C62-ABF6-5D49AEECEC7E}"/>
                </a:ext>
              </a:extLst>
            </p:cNvPr>
            <p:cNvSpPr txBox="1"/>
            <p:nvPr/>
          </p:nvSpPr>
          <p:spPr>
            <a:xfrm>
              <a:off x="2028001" y="3912085"/>
              <a:ext cx="1841363" cy="63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Step. 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rPr>
                <a:t>프로젝트의 간단한 소개</a:t>
              </a:r>
              <a:endParaRPr lang="en-US" altLang="ko-KR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DD8316-5DED-436F-9C27-B9460157C6D0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4F2D4A-4EDB-4318-B0C9-9B2AD075181D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haroni" panose="02010803020104030203" pitchFamily="2" charset="-79"/>
                </a:endParaRPr>
              </a:p>
            </p:txBody>
          </p:sp>
          <p:grpSp>
            <p:nvGrpSpPr>
              <p:cNvPr id="22" name="Group 28"/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3" name="Freeform 30"/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29389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3431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srgbClr val="34314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8AC4576-719C-4B6E-A5FF-4FB8E8DF618E}"/>
                </a:ext>
              </a:extLst>
            </p:cNvPr>
            <p:cNvGrpSpPr/>
            <p:nvPr/>
          </p:nvGrpSpPr>
          <p:grpSpPr>
            <a:xfrm>
              <a:off x="4089120" y="1768687"/>
              <a:ext cx="1494064" cy="1914979"/>
              <a:chOff x="4089120" y="1768687"/>
              <a:chExt cx="1494064" cy="1914979"/>
            </a:xfrm>
          </p:grpSpPr>
          <p:sp>
            <p:nvSpPr>
              <p:cNvPr id="103" name="모서리가 둥근 직사각형 15">
                <a:extLst>
                  <a:ext uri="{FF2B5EF4-FFF2-40B4-BE49-F238E27FC236}">
                    <a16:creationId xmlns:a16="http://schemas.microsoft.com/office/drawing/2014/main" id="{C800772B-8677-40FA-89DA-F5A079D65700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모서리가 둥근 직사각형 16">
                <a:extLst>
                  <a:ext uri="{FF2B5EF4-FFF2-40B4-BE49-F238E27FC236}">
                    <a16:creationId xmlns:a16="http://schemas.microsoft.com/office/drawing/2014/main" id="{3CCF7807-0240-456F-B28B-6180C7CCABF4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124" name="그래픽 123" descr="책">
              <a:extLst>
                <a:ext uri="{FF2B5EF4-FFF2-40B4-BE49-F238E27FC236}">
                  <a16:creationId xmlns:a16="http://schemas.microsoft.com/office/drawing/2014/main" id="{51AA78A0-E040-47D3-9510-97F49A97A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A193B57-3C41-49F4-BB1B-BE336EFEE84B}"/>
              </a:ext>
            </a:extLst>
          </p:cNvPr>
          <p:cNvGrpSpPr/>
          <p:nvPr/>
        </p:nvGrpSpPr>
        <p:grpSpPr>
          <a:xfrm>
            <a:off x="3914158" y="1747883"/>
            <a:ext cx="1841363" cy="3039239"/>
            <a:chOff x="3915470" y="1768687"/>
            <a:chExt cx="1841363" cy="3039239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CCA9F9B-2E1D-433E-9D6E-D8D2F4B208D3}"/>
                </a:ext>
              </a:extLst>
            </p:cNvPr>
            <p:cNvGrpSpPr/>
            <p:nvPr/>
          </p:nvGrpSpPr>
          <p:grpSpPr>
            <a:xfrm>
              <a:off x="3915470" y="1768687"/>
              <a:ext cx="1841363" cy="3039239"/>
              <a:chOff x="3915470" y="1768687"/>
              <a:chExt cx="1841363" cy="3039239"/>
            </a:xfrm>
          </p:grpSpPr>
          <p:sp>
            <p:nvSpPr>
              <p:cNvPr id="133" name="모서리가 둥근 직사각형 15">
                <a:extLst>
                  <a:ext uri="{FF2B5EF4-FFF2-40B4-BE49-F238E27FC236}">
                    <a16:creationId xmlns:a16="http://schemas.microsoft.com/office/drawing/2014/main" id="{FD14267A-5C45-40C7-8223-BE936EC07E06}"/>
                  </a:ext>
                </a:extLst>
              </p:cNvPr>
              <p:cNvSpPr/>
              <p:nvPr/>
            </p:nvSpPr>
            <p:spPr>
              <a:xfrm>
                <a:off x="4089120" y="1768687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모서리가 둥근 직사각형 16">
                <a:extLst>
                  <a:ext uri="{FF2B5EF4-FFF2-40B4-BE49-F238E27FC236}">
                    <a16:creationId xmlns:a16="http://schemas.microsoft.com/office/drawing/2014/main" id="{12E1A388-B8E1-421F-823A-45191091ACAD}"/>
                  </a:ext>
                </a:extLst>
              </p:cNvPr>
              <p:cNvSpPr/>
              <p:nvPr/>
            </p:nvSpPr>
            <p:spPr>
              <a:xfrm>
                <a:off x="4089120" y="3330153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rgbClr val="F5F6F9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haroni" panose="02010803020104030203" pitchFamily="2" charset="-79"/>
                  </a:rPr>
                  <a:t>연구 과정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haroni" panose="02010803020104030203" pitchFamily="2" charset="-79"/>
                </a:endParaRPr>
              </a:p>
            </p:txBody>
          </p:sp>
          <p:grpSp>
            <p:nvGrpSpPr>
              <p:cNvPr id="135" name="Group 28">
                <a:extLst>
                  <a:ext uri="{FF2B5EF4-FFF2-40B4-BE49-F238E27FC236}">
                    <a16:creationId xmlns:a16="http://schemas.microsoft.com/office/drawing/2014/main" id="{0F643251-4738-4550-B167-154EB64D341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518836" y="2043738"/>
                <a:ext cx="645665" cy="565084"/>
                <a:chOff x="496" y="4251"/>
                <a:chExt cx="641" cy="561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37" name="Freeform 30">
                  <a:extLst>
                    <a:ext uri="{FF2B5EF4-FFF2-40B4-BE49-F238E27FC236}">
                      <a16:creationId xmlns:a16="http://schemas.microsoft.com/office/drawing/2014/main" id="{9FF84B33-D0C3-4C6A-9310-867353A29E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ED95A2D1-AAC8-404B-8B8E-95D1906A7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7D6E2C-FFF1-4955-B340-6EA0D9ABE01C}"/>
                  </a:ext>
                </a:extLst>
              </p:cNvPr>
              <p:cNvSpPr txBox="1"/>
              <p:nvPr/>
            </p:nvSpPr>
            <p:spPr>
              <a:xfrm>
                <a:off x="3915470" y="3927877"/>
                <a:ext cx="1841363" cy="880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haroni" panose="02010803020104030203" pitchFamily="2" charset="-79"/>
                  </a:rPr>
                  <a:t>프로젝트의 연구 상세한 과정 및 개선방향 설명</a:t>
                </a:r>
                <a:endPara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30" name="모서리가 둥근 직사각형 15">
              <a:extLst>
                <a:ext uri="{FF2B5EF4-FFF2-40B4-BE49-F238E27FC236}">
                  <a16:creationId xmlns:a16="http://schemas.microsoft.com/office/drawing/2014/main" id="{6B59E9F5-D297-41DF-BFDC-3DEAC9E9ABF3}"/>
                </a:ext>
              </a:extLst>
            </p:cNvPr>
            <p:cNvSpPr/>
            <p:nvPr/>
          </p:nvSpPr>
          <p:spPr>
            <a:xfrm>
              <a:off x="4089120" y="1768687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rgbClr val="F5F6F9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9" name="그래픽 128" descr="책">
              <a:extLst>
                <a:ext uri="{FF2B5EF4-FFF2-40B4-BE49-F238E27FC236}">
                  <a16:creationId xmlns:a16="http://schemas.microsoft.com/office/drawing/2014/main" id="{5872EB58-8A60-460C-A18E-6DE195A8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3870" y="2043738"/>
              <a:ext cx="701943" cy="701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0B0210-FE00-4262-81B0-7D1CAE93DC3D}"/>
              </a:ext>
            </a:extLst>
          </p:cNvPr>
          <p:cNvGrpSpPr/>
          <p:nvPr/>
        </p:nvGrpSpPr>
        <p:grpSpPr>
          <a:xfrm>
            <a:off x="2302056" y="68341"/>
            <a:ext cx="7297208" cy="6440589"/>
            <a:chOff x="2302056" y="68341"/>
            <a:chExt cx="7297208" cy="6440589"/>
          </a:xfrm>
        </p:grpSpPr>
        <p:pic>
          <p:nvPicPr>
            <p:cNvPr id="3" name="그래픽 2" descr="기차">
              <a:extLst>
                <a:ext uri="{FF2B5EF4-FFF2-40B4-BE49-F238E27FC236}">
                  <a16:creationId xmlns:a16="http://schemas.microsoft.com/office/drawing/2014/main" id="{1B427F33-DF0D-47F1-A403-1E21E415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2056" y="1298543"/>
              <a:ext cx="5210387" cy="521038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B3A31C-4B13-4848-AE62-A32D6EA452F1}"/>
                </a:ext>
              </a:extLst>
            </p:cNvPr>
            <p:cNvGrpSpPr/>
            <p:nvPr/>
          </p:nvGrpSpPr>
          <p:grpSpPr>
            <a:xfrm>
              <a:off x="5032399" y="68341"/>
              <a:ext cx="4566865" cy="4458782"/>
              <a:chOff x="5001014" y="532177"/>
              <a:chExt cx="4566865" cy="4458782"/>
            </a:xfrm>
          </p:grpSpPr>
          <p:pic>
            <p:nvPicPr>
              <p:cNvPr id="5" name="그래픽 4" descr="수신기">
                <a:extLst>
                  <a:ext uri="{FF2B5EF4-FFF2-40B4-BE49-F238E27FC236}">
                    <a16:creationId xmlns:a16="http://schemas.microsoft.com/office/drawing/2014/main" id="{0FBC278A-2EEE-46A6-99B6-59A02575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1014" y="1786700"/>
                <a:ext cx="3204259" cy="3204259"/>
              </a:xfrm>
              <a:prstGeom prst="rect">
                <a:avLst/>
              </a:prstGeom>
            </p:spPr>
          </p:pic>
          <p:pic>
            <p:nvPicPr>
              <p:cNvPr id="9" name="그래픽 8" descr="사이렌">
                <a:extLst>
                  <a:ext uri="{FF2B5EF4-FFF2-40B4-BE49-F238E27FC236}">
                    <a16:creationId xmlns:a16="http://schemas.microsoft.com/office/drawing/2014/main" id="{33D86560-6FBC-4E8C-934A-193B5AB47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141975" y="532177"/>
                <a:ext cx="3425904" cy="3425904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ì§íì²  ë§ìì ëí ì´ë¯¸ì§ ê²ìê²°ê³¼">
            <a:extLst>
              <a:ext uri="{FF2B5EF4-FFF2-40B4-BE49-F238E27FC236}">
                <a16:creationId xmlns:a16="http://schemas.microsoft.com/office/drawing/2014/main" id="{13A4F333-D808-44FE-9518-6D0259C1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33" y="1083653"/>
            <a:ext cx="9319833" cy="52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EBA6F8-67E8-4B21-903C-342D643D1EC7}"/>
              </a:ext>
            </a:extLst>
          </p:cNvPr>
          <p:cNvGrpSpPr/>
          <p:nvPr/>
        </p:nvGrpSpPr>
        <p:grpSpPr>
          <a:xfrm>
            <a:off x="600499" y="1334075"/>
            <a:ext cx="10991002" cy="4567137"/>
            <a:chOff x="3153261" y="1638689"/>
            <a:chExt cx="6581399" cy="274675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80F9DFA-EC4E-4C24-9123-F000B93FEF38}"/>
                </a:ext>
              </a:extLst>
            </p:cNvPr>
            <p:cNvSpPr/>
            <p:nvPr/>
          </p:nvSpPr>
          <p:spPr>
            <a:xfrm>
              <a:off x="3153261" y="1638689"/>
              <a:ext cx="6581399" cy="130497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dirty="0">
                  <a:ln w="0"/>
                  <a:solidFill>
                    <a:srgbClr val="4B7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SIMPLE</a:t>
              </a:r>
              <a:endParaRPr lang="en-US" altLang="ko-KR" sz="13500" b="0" cap="none" spc="0" dirty="0">
                <a:ln w="0"/>
                <a:solidFill>
                  <a:srgbClr val="4B7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CCA416-AECF-41C6-A7FA-A082E6021CAF}"/>
                </a:ext>
              </a:extLst>
            </p:cNvPr>
            <p:cNvSpPr/>
            <p:nvPr/>
          </p:nvSpPr>
          <p:spPr>
            <a:xfrm>
              <a:off x="3605763" y="3080474"/>
              <a:ext cx="5276638" cy="130497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3500" cap="none" spc="0" dirty="0">
                  <a:ln w="0"/>
                  <a:solidFill>
                    <a:srgbClr val="00B0F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Easy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0D8E8F6-BB7A-49BE-A6AE-B24F3868D401}"/>
              </a:ext>
            </a:extLst>
          </p:cNvPr>
          <p:cNvGrpSpPr/>
          <p:nvPr/>
        </p:nvGrpSpPr>
        <p:grpSpPr>
          <a:xfrm>
            <a:off x="4717911" y="2547217"/>
            <a:ext cx="2401489" cy="2141654"/>
            <a:chOff x="4856561" y="1893859"/>
            <a:chExt cx="2401489" cy="214165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4D0AAD5-1B51-4DB1-B385-B685EB5B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70" y="2072167"/>
              <a:ext cx="1436660" cy="1436660"/>
            </a:xfrm>
            <a:prstGeom prst="rect">
              <a:avLst/>
            </a:prstGeom>
          </p:spPr>
        </p:pic>
        <p:sp>
          <p:nvSpPr>
            <p:cNvPr id="27" name="모서리가 둥근 직사각형 24">
              <a:extLst>
                <a:ext uri="{FF2B5EF4-FFF2-40B4-BE49-F238E27FC236}">
                  <a16:creationId xmlns:a16="http://schemas.microsoft.com/office/drawing/2014/main" id="{E013E11A-341F-4B69-808A-B4F081706C33}"/>
                </a:ext>
              </a:extLst>
            </p:cNvPr>
            <p:cNvSpPr/>
            <p:nvPr/>
          </p:nvSpPr>
          <p:spPr>
            <a:xfrm>
              <a:off x="4856561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73D09AED-9DA2-4A03-A64C-C00648898E08}"/>
                </a:ext>
              </a:extLst>
            </p:cNvPr>
            <p:cNvSpPr/>
            <p:nvPr/>
          </p:nvSpPr>
          <p:spPr>
            <a:xfrm>
              <a:off x="4869305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QR Code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9B8BE6-3CC6-4A06-9814-794C16E7504E}"/>
              </a:ext>
            </a:extLst>
          </p:cNvPr>
          <p:cNvGrpSpPr/>
          <p:nvPr/>
        </p:nvGrpSpPr>
        <p:grpSpPr>
          <a:xfrm>
            <a:off x="8157030" y="2549584"/>
            <a:ext cx="2528392" cy="2141654"/>
            <a:chOff x="8295680" y="1896226"/>
            <a:chExt cx="2401489" cy="214165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F80A9D9-A6FA-4187-B4D0-80B4C698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78" b="95567" l="0" r="97177">
                          <a14:foregroundMark x1="18952" y1="1970" x2="18952" y2="1970"/>
                          <a14:foregroundMark x1="17742" y1="7389" x2="17742" y2="7389"/>
                          <a14:foregroundMark x1="5242" y1="7389" x2="5242" y2="7389"/>
                          <a14:foregroundMark x1="12903" y1="13793" x2="12903" y2="13793"/>
                          <a14:foregroundMark x1="15323" y1="20690" x2="15323" y2="20690"/>
                          <a14:foregroundMark x1="4839" y1="35961" x2="4839" y2="35961"/>
                          <a14:foregroundMark x1="10484" y1="38424" x2="10484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11290" y1="38424" x2="11290" y2="38424"/>
                          <a14:foregroundMark x1="22177" y1="33990" x2="22177" y2="33990"/>
                          <a14:foregroundMark x1="25403" y1="31034" x2="25403" y2="31034"/>
                          <a14:foregroundMark x1="12500" y1="38424" x2="12500" y2="38424"/>
                          <a14:foregroundMark x1="14516" y1="39901" x2="14516" y2="39901"/>
                          <a14:foregroundMark x1="14516" y1="39901" x2="14516" y2="39901"/>
                          <a14:foregroundMark x1="9677" y1="47783" x2="9677" y2="47783"/>
                          <a14:foregroundMark x1="20161" y1="46798" x2="20161" y2="46798"/>
                          <a14:foregroundMark x1="31452" y1="74877" x2="31452" y2="74877"/>
                          <a14:foregroundMark x1="27016" y1="75862" x2="27016" y2="75862"/>
                          <a14:foregroundMark x1="29435" y1="87192" x2="29435" y2="87192"/>
                          <a14:foregroundMark x1="27016" y1="95567" x2="27016" y2="95567"/>
                          <a14:foregroundMark x1="806" y1="76847" x2="806" y2="76847"/>
                          <a14:foregroundMark x1="85484" y1="20197" x2="85484" y2="20197"/>
                          <a14:foregroundMark x1="85081" y1="21182" x2="85081" y2="21182"/>
                          <a14:foregroundMark x1="93548" y1="22167" x2="93548" y2="22167"/>
                          <a14:foregroundMark x1="91129" y1="31034" x2="91129" y2="31034"/>
                          <a14:foregroundMark x1="94355" y1="31034" x2="94355" y2="31034"/>
                          <a14:foregroundMark x1="94355" y1="27586" x2="94355" y2="27586"/>
                          <a14:foregroundMark x1="78629" y1="9360" x2="78629" y2="9360"/>
                          <a14:foregroundMark x1="82258" y1="10345" x2="82258" y2="10345"/>
                          <a14:foregroundMark x1="84677" y1="10345" x2="84677" y2="10345"/>
                          <a14:foregroundMark x1="88710" y1="10837" x2="88710" y2="10837"/>
                          <a14:foregroundMark x1="72581" y1="89655" x2="72581" y2="89655"/>
                          <a14:foregroundMark x1="85887" y1="83744" x2="85887" y2="83744"/>
                          <a14:foregroundMark x1="90726" y1="88177" x2="90726" y2="88177"/>
                          <a14:foregroundMark x1="94355" y1="87685" x2="94355" y2="87685"/>
                          <a14:foregroundMark x1="82769" y1="18719" x2="95648" y2="39241"/>
                          <a14:foregroundMark x1="81533" y1="16749" x2="81842" y2="17241"/>
                          <a14:foregroundMark x1="80296" y1="14778" x2="81533" y2="16749"/>
                          <a14:foregroundMark x1="79678" y1="13793" x2="80296" y2="14778"/>
                          <a14:foregroundMark x1="77823" y1="10837" x2="79678" y2="13793"/>
                          <a14:foregroundMark x1="95475" y1="39409" x2="76657" y2="18719"/>
                          <a14:foregroundMark x1="95556" y1="39498" x2="95475" y2="39409"/>
                          <a14:foregroundMark x1="85137" y1="44335" x2="85481" y2="45342"/>
                          <a14:foregroundMark x1="76378" y1="18719" x2="85137" y2="44335"/>
                          <a14:foregroundMark x1="79874" y1="46215" x2="80232" y2="46303"/>
                          <a14:foregroundMark x1="78129" y1="81589" x2="97177" y2="83251"/>
                          <a14:foregroundMark x1="97177" y1="83251" x2="78129" y2="81589"/>
                          <a14:foregroundMark x1="78542" y1="80616" x2="96371" y2="80296"/>
                          <a14:foregroundMark x1="96371" y1="80296" x2="91532" y2="87192"/>
                          <a14:foregroundMark x1="9877" y1="28109" x2="28432" y2="30097"/>
                          <a14:foregroundMark x1="29753" y1="28829" x2="18145" y2="26601"/>
                          <a14:foregroundMark x1="18145" y1="26601" x2="24665" y2="33712"/>
                          <a14:foregroundMark x1="13136" y1="46676" x2="10887" y2="46305"/>
                          <a14:foregroundMark x1="24604" y1="48570" x2="19410" y2="47712"/>
                          <a14:foregroundMark x1="24262" y1="37746" x2="26274" y2="36459"/>
                          <a14:foregroundMark x1="10887" y1="46305" x2="14417" y2="44046"/>
                          <a14:foregroundMark x1="18299" y1="36071" x2="6855" y2="39901"/>
                          <a14:foregroundMark x1="28430" y1="32680" x2="24071" y2="34139"/>
                          <a14:foregroundMark x1="24455" y1="37350" x2="26733" y2="37020"/>
                          <a14:foregroundMark x1="6855" y1="39901" x2="17162" y2="38407"/>
                          <a14:backgroundMark x1="79435" y1="16749" x2="79435" y2="16749"/>
                          <a14:backgroundMark x1="80242" y1="13793" x2="80242" y2="13793"/>
                          <a14:backgroundMark x1="79839" y1="14778" x2="79839" y2="14778"/>
                          <a14:backgroundMark x1="76613" y1="18719" x2="76613" y2="18719"/>
                          <a14:backgroundMark x1="74597" y1="48276" x2="57258" y2="39901"/>
                          <a14:backgroundMark x1="76210" y1="53695" x2="94355" y2="55172"/>
                          <a14:backgroundMark x1="82258" y1="44335" x2="82258" y2="44335"/>
                          <a14:backgroundMark x1="75403" y1="45813" x2="75403" y2="45813"/>
                          <a14:backgroundMark x1="95968" y1="39409" x2="95968" y2="39409"/>
                          <a14:backgroundMark x1="35484" y1="40887" x2="35484" y2="40887"/>
                          <a14:backgroundMark x1="29435" y1="41872" x2="29435" y2="41872"/>
                          <a14:backgroundMark x1="29032" y1="46798" x2="29032" y2="46798"/>
                          <a14:backgroundMark x1="29032" y1="46798" x2="29032" y2="46798"/>
                          <a14:backgroundMark x1="29032" y1="46798" x2="29032" y2="46798"/>
                          <a14:backgroundMark x1="29839" y1="45813" x2="35484" y2="37438"/>
                          <a14:backgroundMark x1="36694" y1="35468" x2="32661" y2="52217"/>
                          <a14:backgroundMark x1="36290" y1="52217" x2="33871" y2="25616"/>
                          <a14:backgroundMark x1="33871" y1="27094" x2="43145" y2="33990"/>
                          <a14:backgroundMark x1="39919" y1="32020" x2="52419" y2="33990"/>
                          <a14:backgroundMark x1="31048" y1="27586" x2="33871" y2="31034"/>
                          <a14:backgroundMark x1="1613" y1="25123" x2="403" y2="33005"/>
                          <a14:backgroundMark x1="14516" y1="43842" x2="21774" y2="42857"/>
                          <a14:backgroundMark x1="71774" y1="42365" x2="69758" y2="54187"/>
                          <a14:backgroundMark x1="72581" y1="71921" x2="66935" y2="85222"/>
                          <a14:backgroundMark x1="75806" y1="17241" x2="75806" y2="18719"/>
                          <a14:backgroundMark x1="94355" y1="42857" x2="97581" y2="394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859" y="2077292"/>
              <a:ext cx="1755131" cy="1436660"/>
            </a:xfrm>
            <a:prstGeom prst="rect">
              <a:avLst/>
            </a:prstGeom>
          </p:spPr>
        </p:pic>
        <p:sp>
          <p:nvSpPr>
            <p:cNvPr id="32" name="모서리가 둥근 직사각형 29">
              <a:extLst>
                <a:ext uri="{FF2B5EF4-FFF2-40B4-BE49-F238E27FC236}">
                  <a16:creationId xmlns:a16="http://schemas.microsoft.com/office/drawing/2014/main" id="{27BEC0A0-4A3E-46A7-BCEF-B12AFBB3FFDC}"/>
                </a:ext>
              </a:extLst>
            </p:cNvPr>
            <p:cNvSpPr/>
            <p:nvPr/>
          </p:nvSpPr>
          <p:spPr>
            <a:xfrm>
              <a:off x="8295680" y="1896226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양쪽 모서리가 둥근 사각형 30">
              <a:extLst>
                <a:ext uri="{FF2B5EF4-FFF2-40B4-BE49-F238E27FC236}">
                  <a16:creationId xmlns:a16="http://schemas.microsoft.com/office/drawing/2014/main" id="{54BFEE37-70A3-437D-937C-4230276909B3}"/>
                </a:ext>
              </a:extLst>
            </p:cNvPr>
            <p:cNvSpPr/>
            <p:nvPr/>
          </p:nvSpPr>
          <p:spPr>
            <a:xfrm>
              <a:off x="8308424" y="3629219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WIFI(Captive Portal)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80C3E9-D1E6-4A29-BED1-9E7A90082CAC}"/>
              </a:ext>
            </a:extLst>
          </p:cNvPr>
          <p:cNvGrpSpPr/>
          <p:nvPr/>
        </p:nvGrpSpPr>
        <p:grpSpPr>
          <a:xfrm>
            <a:off x="1356182" y="2547217"/>
            <a:ext cx="2401489" cy="2141654"/>
            <a:chOff x="1494832" y="1893859"/>
            <a:chExt cx="2401489" cy="214165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A27B57-0430-41AE-B269-05054DD4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778" b="98667" l="2667" r="96000">
                          <a14:foregroundMark x1="13778" y1="16444" x2="13778" y2="16444"/>
                          <a14:foregroundMark x1="36444" y1="4444" x2="55556" y2="31556"/>
                          <a14:foregroundMark x1="55556" y1="31556" x2="59111" y2="34222"/>
                          <a14:foregroundMark x1="13778" y1="11111" x2="12444" y2="91556"/>
                          <a14:foregroundMark x1="86222" y1="11111" x2="83111" y2="87556"/>
                          <a14:foregroundMark x1="38667" y1="70667" x2="65333" y2="88444"/>
                          <a14:foregroundMark x1="52191" y1="55129" x2="62222" y2="65778"/>
                          <a14:foregroundMark x1="36597" y1="38576" x2="42072" y2="44388"/>
                          <a14:foregroundMark x1="60444" y1="15556" x2="65333" y2="64889"/>
                          <a14:foregroundMark x1="14996" y1="9043" x2="10667" y2="8444"/>
                          <a14:foregroundMark x1="52444" y1="14222" x2="33893" y2="11657"/>
                          <a14:foregroundMark x1="10667" y1="8444" x2="12889" y2="80000"/>
                          <a14:foregroundMark x1="12889" y1="80000" x2="15556" y2="83556"/>
                          <a14:foregroundMark x1="45333" y1="8444" x2="56444" y2="11111"/>
                          <a14:foregroundMark x1="27556" y1="4444" x2="62222" y2="8000"/>
                          <a14:foregroundMark x1="62222" y1="8000" x2="63111" y2="13333"/>
                          <a14:foregroundMark x1="33778" y1="2667" x2="48444" y2="4444"/>
                          <a14:foregroundMark x1="4889" y1="19111" x2="444" y2="56000"/>
                          <a14:foregroundMark x1="444" y1="56000" x2="5778" y2="88889"/>
                          <a14:foregroundMark x1="5778" y1="88889" x2="14667" y2="55556"/>
                          <a14:foregroundMark x1="14667" y1="55556" x2="12889" y2="22222"/>
                          <a14:foregroundMark x1="12889" y1="22222" x2="4889" y2="24444"/>
                          <a14:foregroundMark x1="14897" y1="9333" x2="2667" y2="28000"/>
                          <a14:foregroundMark x1="19556" y1="2222" x2="14897" y2="9333"/>
                          <a14:foregroundMark x1="15556" y1="86667" x2="17645" y2="90696"/>
                          <a14:foregroundMark x1="38842" y1="79927" x2="60444" y2="92889"/>
                          <a14:foregroundMark x1="40865" y1="87795" x2="69333" y2="96889"/>
                          <a14:foregroundMark x1="69333" y1="96889" x2="69333" y2="96889"/>
                          <a14:foregroundMark x1="74222" y1="2667" x2="88889" y2="38667"/>
                          <a14:foregroundMark x1="88889" y1="38667" x2="83111" y2="71556"/>
                          <a14:foregroundMark x1="83111" y1="71556" x2="96000" y2="37778"/>
                          <a14:foregroundMark x1="96000" y1="37778" x2="89333" y2="2667"/>
                          <a14:foregroundMark x1="89333" y1="2667" x2="78222" y2="36889"/>
                          <a14:foregroundMark x1="78222" y1="36889" x2="80889" y2="72444"/>
                          <a14:foregroundMark x1="80889" y1="72444" x2="88889" y2="85778"/>
                          <a14:foregroundMark x1="92889" y1="57778" x2="88444" y2="92000"/>
                          <a14:foregroundMark x1="88444" y1="92000" x2="82222" y2="88444"/>
                          <a14:foregroundMark x1="36139" y1="46791" x2="33778" y2="40889"/>
                          <a14:foregroundMark x1="37476" y1="50133" x2="37396" y2="49933"/>
                          <a14:foregroundMark x1="46222" y1="72000" x2="42030" y2="61519"/>
                          <a14:foregroundMark x1="33778" y1="39883" x2="33778" y2="37333"/>
                          <a14:foregroundMark x1="33778" y1="40889" x2="33778" y2="40067"/>
                          <a14:foregroundMark x1="7556" y1="22222" x2="12444" y2="72889"/>
                          <a14:foregroundMark x1="34051" y1="49778" x2="33333" y2="43111"/>
                          <a14:foregroundMark x1="34147" y1="50667" x2="34051" y2="49778"/>
                          <a14:foregroundMark x1="36444" y1="72000" x2="34147" y2="50667"/>
                          <a14:foregroundMark x1="34278" y1="50667" x2="34222" y2="51556"/>
                          <a14:foregroundMark x1="34334" y1="49778" x2="34278" y2="50667"/>
                          <a14:foregroundMark x1="34667" y1="44444" x2="34334" y2="49778"/>
                          <a14:foregroundMark x1="40000" y1="60000" x2="36000" y2="56444"/>
                          <a14:foregroundMark x1="37333" y1="57333" x2="37333" y2="57333"/>
                          <a14:foregroundMark x1="37778" y1="56889" x2="37778" y2="56889"/>
                          <a14:foregroundMark x1="38667" y1="57333" x2="38667" y2="57333"/>
                          <a14:foregroundMark x1="35556" y1="42667" x2="36000" y2="54222"/>
                          <a14:foregroundMark x1="40000" y1="60444" x2="34667" y2="54667"/>
                          <a14:foregroundMark x1="34667" y1="51556" x2="44889" y2="64444"/>
                          <a14:foregroundMark x1="35111" y1="40444" x2="35556" y2="57778"/>
                          <a14:foregroundMark x1="36444" y1="40000" x2="35111" y2="59111"/>
                          <a14:foregroundMark x1="36000" y1="40444" x2="34667" y2="62667"/>
                          <a14:foregroundMark x1="34667" y1="51111" x2="43111" y2="66222"/>
                          <a14:backgroundMark x1="28367" y1="62289" x2="29333" y2="80889"/>
                          <a14:backgroundMark x1="25778" y1="12444" x2="27177" y2="39354"/>
                          <a14:backgroundMark x1="29333" y1="80889" x2="33333" y2="96444"/>
                          <a14:backgroundMark x1="23556" y1="9333" x2="23556" y2="9333"/>
                          <a14:backgroundMark x1="23556" y1="11111" x2="25778" y2="15111"/>
                          <a14:backgroundMark x1="23556" y1="11111" x2="23556" y2="15556"/>
                          <a14:backgroundMark x1="24444" y1="8444" x2="24444" y2="16444"/>
                          <a14:backgroundMark x1="24000" y1="98667" x2="20889" y2="98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46" y="2077292"/>
              <a:ext cx="1436660" cy="1436660"/>
            </a:xfrm>
            <a:prstGeom prst="rect">
              <a:avLst/>
            </a:prstGeom>
          </p:spPr>
        </p:pic>
        <p:sp>
          <p:nvSpPr>
            <p:cNvPr id="38" name="모서리가 둥근 직사각형 24">
              <a:extLst>
                <a:ext uri="{FF2B5EF4-FFF2-40B4-BE49-F238E27FC236}">
                  <a16:creationId xmlns:a16="http://schemas.microsoft.com/office/drawing/2014/main" id="{A4B17D1F-B26E-4AFD-B28C-1737536EACE3}"/>
                </a:ext>
              </a:extLst>
            </p:cNvPr>
            <p:cNvSpPr/>
            <p:nvPr/>
          </p:nvSpPr>
          <p:spPr>
            <a:xfrm>
              <a:off x="1494832" y="1893859"/>
              <a:ext cx="2401489" cy="2141654"/>
            </a:xfrm>
            <a:prstGeom prst="roundRect">
              <a:avLst>
                <a:gd name="adj" fmla="val 8772"/>
              </a:avLst>
            </a:prstGeom>
            <a:noFill/>
            <a:ln w="28575">
              <a:solidFill>
                <a:srgbClr val="2938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양쪽 모서리가 둥근 사각형 27">
              <a:extLst>
                <a:ext uri="{FF2B5EF4-FFF2-40B4-BE49-F238E27FC236}">
                  <a16:creationId xmlns:a16="http://schemas.microsoft.com/office/drawing/2014/main" id="{F62EF607-9140-4677-AF81-AB022162D04D}"/>
                </a:ext>
              </a:extLst>
            </p:cNvPr>
            <p:cNvSpPr/>
            <p:nvPr/>
          </p:nvSpPr>
          <p:spPr>
            <a:xfrm>
              <a:off x="1507576" y="3624802"/>
              <a:ext cx="2376000" cy="404817"/>
            </a:xfrm>
            <a:prstGeom prst="round2SameRect">
              <a:avLst>
                <a:gd name="adj1" fmla="val 0"/>
                <a:gd name="adj2" fmla="val 41940"/>
              </a:avLst>
            </a:prstGeom>
            <a:solidFill>
              <a:srgbClr val="293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NFC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6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9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71217D6E-8CD8-4BBE-8C3C-6AEBB8B7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47019" y="1845130"/>
            <a:ext cx="7707479" cy="4335457"/>
          </a:xfrm>
          <a:prstGeom prst="rect">
            <a:avLst/>
          </a:prstGeom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100" name="Picture 4" descr="ì§íì²  ë¯¼ì ì ê³ ì ëí ì´ë¯¸ì§ ê²ìê²°ê³¼">
            <a:extLst>
              <a:ext uri="{FF2B5EF4-FFF2-40B4-BE49-F238E27FC236}">
                <a16:creationId xmlns:a16="http://schemas.microsoft.com/office/drawing/2014/main" id="{FEE2C6AC-AADA-4D64-9C58-C51CC7AD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25" y="1518046"/>
            <a:ext cx="4719783" cy="47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9805A3FC-AE69-456D-A32A-3CFAA306D0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84" y="1518047"/>
            <a:ext cx="4719783" cy="4719783"/>
          </a:xfrm>
          <a:prstGeom prst="rect">
            <a:avLst/>
          </a:prstGeom>
        </p:spPr>
      </p:pic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26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AB2750-BE47-40A0-B293-B327E76BF295}"/>
              </a:ext>
            </a:extLst>
          </p:cNvPr>
          <p:cNvGrpSpPr/>
          <p:nvPr/>
        </p:nvGrpSpPr>
        <p:grpSpPr>
          <a:xfrm>
            <a:off x="621716" y="1250095"/>
            <a:ext cx="4927885" cy="4439959"/>
            <a:chOff x="621716" y="1250095"/>
            <a:chExt cx="4927885" cy="44399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D1E95A-0DBE-4619-BF9A-7D857CE812C7}"/>
                </a:ext>
              </a:extLst>
            </p:cNvPr>
            <p:cNvSpPr/>
            <p:nvPr/>
          </p:nvSpPr>
          <p:spPr>
            <a:xfrm>
              <a:off x="621716" y="1250095"/>
              <a:ext cx="4927885" cy="59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NFC, QR Code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C133BC1-8C96-4CA8-87CA-6D3F6D79B0AE}"/>
                </a:ext>
              </a:extLst>
            </p:cNvPr>
            <p:cNvGrpSpPr/>
            <p:nvPr/>
          </p:nvGrpSpPr>
          <p:grpSpPr>
            <a:xfrm>
              <a:off x="1285659" y="2090054"/>
              <a:ext cx="3600000" cy="3600000"/>
              <a:chOff x="4296000" y="1629000"/>
              <a:chExt cx="3600000" cy="360000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EAAED67-7FE6-43BD-A717-266126DAE476}"/>
                  </a:ext>
                </a:extLst>
              </p:cNvPr>
              <p:cNvGrpSpPr/>
              <p:nvPr/>
            </p:nvGrpSpPr>
            <p:grpSpPr>
              <a:xfrm>
                <a:off x="4296000" y="1629000"/>
                <a:ext cx="3600000" cy="3600000"/>
                <a:chOff x="4296000" y="1629000"/>
                <a:chExt cx="3600000" cy="36000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46504CF-BE58-41D3-A520-DAD2C88CA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ellipse">
                  <a:avLst/>
                </a:prstGeom>
                <a:solidFill>
                  <a:srgbClr val="EEEA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BD9B3EA1-8B54-4466-820B-17129F8A3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136" b="97561" l="2400" r="94400">
                              <a14:foregroundMark x1="43200" y1="42160" x2="43200" y2="42160"/>
                              <a14:foregroundMark x1="43200" y1="42160" x2="43200" y2="42160"/>
                              <a14:foregroundMark x1="46000" y1="30314" x2="46000" y2="30314"/>
                              <a14:foregroundMark x1="46000" y1="30314" x2="46000" y2="30314"/>
                              <a14:foregroundMark x1="35600" y1="31359" x2="56000" y2="29268"/>
                              <a14:foregroundMark x1="56000" y1="29268" x2="23200" y2="34843"/>
                              <a14:foregroundMark x1="23200" y1="34843" x2="44000" y2="31707"/>
                              <a14:foregroundMark x1="44000" y1="31707" x2="50800" y2="50871"/>
                              <a14:foregroundMark x1="50800" y1="50871" x2="58800" y2="33798"/>
                              <a14:foregroundMark x1="58800" y1="33798" x2="51600" y2="52265"/>
                              <a14:foregroundMark x1="51600" y1="52265" x2="66800" y2="40070"/>
                              <a14:foregroundMark x1="66800" y1="40070" x2="50400" y2="55052"/>
                              <a14:foregroundMark x1="50400" y1="55052" x2="60800" y2="38676"/>
                              <a14:foregroundMark x1="60800" y1="38676" x2="42400" y2="80836"/>
                              <a14:foregroundMark x1="42400" y1="80836" x2="52800" y2="74216"/>
                              <a14:foregroundMark x1="69200" y1="36237" x2="49600" y2="70383"/>
                              <a14:foregroundMark x1="49600" y1="70383" x2="94400" y2="43902"/>
                              <a14:foregroundMark x1="94400" y1="43902" x2="75200" y2="23693"/>
                              <a14:foregroundMark x1="75200" y1="23693" x2="52800" y2="33449"/>
                              <a14:foregroundMark x1="52800" y1="33449" x2="49600" y2="56794"/>
                              <a14:foregroundMark x1="49600" y1="56794" x2="81200" y2="38328"/>
                              <a14:foregroundMark x1="81200" y1="38328" x2="57600" y2="38676"/>
                              <a14:foregroundMark x1="57600" y1="38676" x2="56000" y2="56098"/>
                              <a14:foregroundMark x1="56000" y1="56098" x2="79200" y2="40767"/>
                              <a14:foregroundMark x1="79200" y1="40767" x2="53200" y2="53659"/>
                              <a14:foregroundMark x1="53200" y1="53659" x2="78800" y2="42160"/>
                              <a14:foregroundMark x1="78800" y1="42160" x2="59600" y2="56794"/>
                              <a14:foregroundMark x1="59600" y1="56794" x2="82400" y2="49477"/>
                              <a14:foregroundMark x1="82400" y1="49477" x2="84800" y2="56794"/>
                              <a14:foregroundMark x1="36400" y1="11498" x2="36000" y2="11498"/>
                              <a14:foregroundMark x1="36000" y1="11498" x2="39200" y2="8362"/>
                              <a14:foregroundMark x1="64400" y1="4530" x2="62400" y2="6620"/>
                              <a14:foregroundMark x1="60400" y1="19861" x2="60400" y2="17073"/>
                              <a14:foregroundMark x1="38000" y1="4181" x2="38000" y2="4181"/>
                              <a14:foregroundMark x1="38000" y1="4181" x2="38000" y2="4181"/>
                              <a14:foregroundMark x1="38000" y1="4181" x2="38000" y2="4181"/>
                              <a14:foregroundMark x1="38400" y1="95470" x2="38400" y2="95470"/>
                              <a14:foregroundMark x1="38400" y1="95470" x2="38400" y2="95470"/>
                              <a14:foregroundMark x1="60400" y1="96864" x2="60400" y2="96864"/>
                              <a14:foregroundMark x1="60400" y1="96864" x2="60400" y2="96864"/>
                              <a14:foregroundMark x1="37600" y1="97561" x2="37600" y2="97561"/>
                              <a14:foregroundMark x1="37600" y1="97561" x2="37600" y2="97561"/>
                              <a14:foregroundMark x1="8000" y1="62369" x2="8000" y2="62369"/>
                              <a14:foregroundMark x1="8000" y1="62369" x2="8000" y2="62369"/>
                              <a14:foregroundMark x1="2800" y1="60627" x2="2800" y2="60627"/>
                              <a14:foregroundMark x1="2800" y1="60627" x2="2800" y2="60627"/>
                              <a14:foregroundMark x1="42400" y1="38328" x2="42400" y2="38328"/>
                              <a14:foregroundMark x1="42400" y1="38328" x2="42400" y2="38328"/>
                              <a14:foregroundMark x1="38800" y1="35192" x2="38800" y2="35192"/>
                              <a14:foregroundMark x1="38800" y1="35192" x2="38800" y2="35192"/>
                              <a14:foregroundMark x1="46000" y1="50871" x2="46000" y2="50871"/>
                              <a14:foregroundMark x1="46000" y1="50871" x2="46000" y2="50871"/>
                              <a14:foregroundMark x1="65200" y1="31707" x2="65200" y2="31707"/>
                              <a14:foregroundMark x1="65200" y1="31707" x2="65200" y2="31707"/>
                              <a14:foregroundMark x1="64400" y1="33101" x2="64400" y2="33101"/>
                              <a14:foregroundMark x1="64400" y1="33101" x2="64400" y2="33101"/>
                              <a14:foregroundMark x1="64400" y1="33101" x2="64400" y2="33101"/>
                              <a14:foregroundMark x1="63200" y1="3136" x2="63200" y2="3136"/>
                              <a14:foregroundMark x1="63200" y1="3136" x2="63200" y2="313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0708" y="1944053"/>
                  <a:ext cx="1031909" cy="118463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5D7ED7-EB4C-4076-897A-FB1BB08C7AC8}"/>
                    </a:ext>
                  </a:extLst>
                </p:cNvPr>
                <p:cNvSpPr txBox="1"/>
                <p:nvPr/>
              </p:nvSpPr>
              <p:spPr>
                <a:xfrm>
                  <a:off x="5992617" y="2048685"/>
                  <a:ext cx="1539204" cy="1015663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지하철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민원 신청은</a:t>
                  </a:r>
                  <a:endParaRPr lang="en-US" altLang="ko-KR" sz="2000" dirty="0">
                    <a:solidFill>
                      <a:srgbClr val="FF3F4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r>
                    <a:rPr lang="ko-KR" altLang="en-US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여기로</a:t>
                  </a:r>
                  <a:r>
                    <a:rPr lang="en-US" altLang="ko-KR" sz="2000" dirty="0">
                      <a:solidFill>
                        <a:srgbClr val="FF3F4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~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BFD4058-1845-43FC-94B6-2E63F50430D9}"/>
                    </a:ext>
                  </a:extLst>
                </p:cNvPr>
                <p:cNvSpPr txBox="1"/>
                <p:nvPr/>
              </p:nvSpPr>
              <p:spPr>
                <a:xfrm>
                  <a:off x="4624283" y="3064348"/>
                  <a:ext cx="2943433" cy="800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태그 또는 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QR</a:t>
                  </a:r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코드를 </a:t>
                  </a:r>
                  <a:endParaRPr lang="en-US" altLang="ko-KR" sz="2300" b="1" dirty="0">
                    <a:solidFill>
                      <a:srgbClr val="34314C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  <a:p>
                  <a:pPr algn="ctr"/>
                  <a:r>
                    <a:rPr lang="ko-KR" altLang="en-US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스캔해주세요</a:t>
                  </a:r>
                  <a:r>
                    <a:rPr lang="en-US" altLang="ko-KR" sz="2300" b="1" dirty="0">
                      <a:solidFill>
                        <a:srgbClr val="34314C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!</a:t>
                  </a:r>
                </a:p>
              </p:txBody>
            </p:sp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031C55F-DCCC-4232-81CF-8CC6CF6E5A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56000" y="3926122"/>
                <a:ext cx="1080000" cy="1080000"/>
              </a:xfrm>
              <a:prstGeom prst="rect">
                <a:avLst/>
              </a:prstGeom>
              <a:noFill/>
              <a:ln w="3175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QR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F3B140-8030-4E74-9418-7168BD181C6F}"/>
              </a:ext>
            </a:extLst>
          </p:cNvPr>
          <p:cNvGrpSpPr/>
          <p:nvPr/>
        </p:nvGrpSpPr>
        <p:grpSpPr>
          <a:xfrm>
            <a:off x="5714117" y="1250095"/>
            <a:ext cx="5856167" cy="4560149"/>
            <a:chOff x="5714117" y="1250095"/>
            <a:chExt cx="5856167" cy="45601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AB193D-CA39-4E9A-851C-20D71757A6B4}"/>
                </a:ext>
              </a:extLst>
            </p:cNvPr>
            <p:cNvSpPr/>
            <p:nvPr/>
          </p:nvSpPr>
          <p:spPr>
            <a:xfrm>
              <a:off x="5714117" y="1250095"/>
              <a:ext cx="5856167" cy="1317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WIFI Captive Portal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네트워크 라우터의 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Captive Portal(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종속 사이트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기능을 이용해서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</a:t>
              </a:r>
              <a:r>
                <a:rPr lang="ko-KR" altLang="en-US" sz="1500" dirty="0">
                  <a:solidFill>
                    <a:srgbClr val="404040"/>
                  </a:solidFill>
                </a:rPr>
                <a:t>네트워크에</a:t>
              </a:r>
              <a:r>
                <a:rPr lang="ko-KR" altLang="en-US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접속 시 미리 설정된 사이트로 접속이 됨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3E86EE-6DB7-43C3-87E0-7C954709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7332" y="2810359"/>
              <a:ext cx="5829736" cy="2999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3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DBA10E-06DE-4A70-A792-7F5EE8C3B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31" y="2685089"/>
            <a:ext cx="6473762" cy="351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741F8-1B76-4985-BE4A-3CE3A6151C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52" y="2398896"/>
            <a:ext cx="6487741" cy="35513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0618C-91EC-4596-804C-42E509780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030" y="2186779"/>
            <a:ext cx="6473763" cy="3513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00946C-6E12-46D0-8D68-CCD7BF7A8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8474" y="1845130"/>
            <a:ext cx="6487741" cy="3520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CBBF2F-C435-4D7C-89B8-6DC3DC18EE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5415" y="1595016"/>
            <a:ext cx="6487743" cy="35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8B46F8-B600-4D9F-AB68-7E5DB0DD9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920" y="3098884"/>
            <a:ext cx="5881781" cy="3219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B1A0FC-0C7C-4063-8B67-565E154E1C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41" y="2936204"/>
            <a:ext cx="5881780" cy="32196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D64CE-2DFB-4B9B-9218-86EE0305AD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971" y="2657348"/>
            <a:ext cx="5881780" cy="32196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A595D-1D12-4551-AD45-B0C81CC50A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42" y="1845130"/>
            <a:ext cx="2121502" cy="4243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86AE-4EF7-4030-BAE4-87BCEC6BEB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713" y="2310322"/>
            <a:ext cx="5893829" cy="3226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2B4D0-8FDB-42D1-B3E3-0AEC7809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5544" y="2012927"/>
            <a:ext cx="5881780" cy="32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293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i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Metro_helper</a:t>
            </a:r>
            <a:r>
              <a:rPr lang="en-US" altLang="ko-KR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연구과정</a:t>
            </a:r>
            <a:r>
              <a:rPr lang="en-US" altLang="ko-KR" sz="2400" b="1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종로산업정보학교 컴퓨터보안과 김재서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박화비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4C1218-D38A-4231-8D2C-4B7D4CCC4F3E}"/>
              </a:ext>
            </a:extLst>
          </p:cNvPr>
          <p:cNvSpPr/>
          <p:nvPr/>
        </p:nvSpPr>
        <p:spPr>
          <a:xfrm>
            <a:off x="621716" y="1250095"/>
            <a:ext cx="492788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Design Thinking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4AC8EFE-E22B-417D-9F46-D6A00B5A8F99}"/>
              </a:ext>
            </a:extLst>
          </p:cNvPr>
          <p:cNvGrpSpPr/>
          <p:nvPr/>
        </p:nvGrpSpPr>
        <p:grpSpPr>
          <a:xfrm>
            <a:off x="1040353" y="2177707"/>
            <a:ext cx="1911131" cy="2370254"/>
            <a:chOff x="1078453" y="2006971"/>
            <a:chExt cx="1911131" cy="23702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A4F9813-4CCA-437C-A12A-0B7D2C238BBB}"/>
                </a:ext>
              </a:extLst>
            </p:cNvPr>
            <p:cNvGrpSpPr/>
            <p:nvPr/>
          </p:nvGrpSpPr>
          <p:grpSpPr>
            <a:xfrm>
              <a:off x="1078453" y="2006971"/>
              <a:ext cx="1911131" cy="2370254"/>
              <a:chOff x="1456136" y="1665259"/>
              <a:chExt cx="2621644" cy="2370254"/>
            </a:xfrm>
          </p:grpSpPr>
          <p:sp>
            <p:nvSpPr>
              <p:cNvPr id="7" name="모서리가 둥근 직사각형 23">
                <a:extLst>
                  <a:ext uri="{FF2B5EF4-FFF2-40B4-BE49-F238E27FC236}">
                    <a16:creationId xmlns:a16="http://schemas.microsoft.com/office/drawing/2014/main" id="{B9EA69A8-72DC-4E32-B632-966B41D63DDD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" name="양쪽 모서리가 둥근 사각형 26">
                <a:extLst>
                  <a:ext uri="{FF2B5EF4-FFF2-40B4-BE49-F238E27FC236}">
                    <a16:creationId xmlns:a16="http://schemas.microsoft.com/office/drawing/2014/main" id="{43DBB5B0-8FB6-4175-BB9E-953AE3B0348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공감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(Empathize)</a:t>
                </a:r>
              </a:p>
            </p:txBody>
          </p:sp>
          <p:sp>
            <p:nvSpPr>
              <p:cNvPr id="18" name="타원형 설명선 34">
                <a:extLst>
                  <a:ext uri="{FF2B5EF4-FFF2-40B4-BE49-F238E27FC236}">
                    <a16:creationId xmlns:a16="http://schemas.microsoft.com/office/drawing/2014/main" id="{480D2E2B-9D6C-4787-9562-4A93C44DC36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A</a:t>
                </a:r>
              </a:p>
            </p:txBody>
          </p:sp>
        </p:grpSp>
        <p:pic>
          <p:nvPicPr>
            <p:cNvPr id="84" name="그래픽 83" descr="연결">
              <a:extLst>
                <a:ext uri="{FF2B5EF4-FFF2-40B4-BE49-F238E27FC236}">
                  <a16:creationId xmlns:a16="http://schemas.microsoft.com/office/drawing/2014/main" id="{43294593-B31D-4503-AF89-4EDE6E8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6574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5CC2D-64E0-42E3-AE75-1CAD5EC85892}"/>
              </a:ext>
            </a:extLst>
          </p:cNvPr>
          <p:cNvGrpSpPr/>
          <p:nvPr/>
        </p:nvGrpSpPr>
        <p:grpSpPr>
          <a:xfrm>
            <a:off x="3100626" y="2177707"/>
            <a:ext cx="1911131" cy="2370254"/>
            <a:chOff x="3138726" y="2006971"/>
            <a:chExt cx="1911131" cy="237025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D6B563-6392-4393-82D0-B25765AE9490}"/>
                </a:ext>
              </a:extLst>
            </p:cNvPr>
            <p:cNvGrpSpPr/>
            <p:nvPr/>
          </p:nvGrpSpPr>
          <p:grpSpPr>
            <a:xfrm>
              <a:off x="3138726" y="2006971"/>
              <a:ext cx="1911131" cy="2370254"/>
              <a:chOff x="1456136" y="1665259"/>
              <a:chExt cx="2621644" cy="2370254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F383C6E-849B-4DA1-BB08-8011C8AF42B8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양쪽 모서리가 둥근 사각형 26">
                <a:extLst>
                  <a:ext uri="{FF2B5EF4-FFF2-40B4-BE49-F238E27FC236}">
                    <a16:creationId xmlns:a16="http://schemas.microsoft.com/office/drawing/2014/main" id="{C85B5CAF-65FA-4413-A189-3A11843EF113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문제 정의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(Define)</a:t>
                </a:r>
              </a:p>
            </p:txBody>
          </p:sp>
          <p:sp>
            <p:nvSpPr>
              <p:cNvPr id="66" name="타원형 설명선 34">
                <a:extLst>
                  <a:ext uri="{FF2B5EF4-FFF2-40B4-BE49-F238E27FC236}">
                    <a16:creationId xmlns:a16="http://schemas.microsoft.com/office/drawing/2014/main" id="{F42BE882-2A99-48E9-BC8F-1C56741C1995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B</a:t>
                </a:r>
              </a:p>
            </p:txBody>
          </p:sp>
        </p:grpSp>
        <p:pic>
          <p:nvPicPr>
            <p:cNvPr id="86" name="그래픽 85" descr="돋보기">
              <a:extLst>
                <a:ext uri="{FF2B5EF4-FFF2-40B4-BE49-F238E27FC236}">
                  <a16:creationId xmlns:a16="http://schemas.microsoft.com/office/drawing/2014/main" id="{D778CEAF-EF17-416C-AC14-342DE7213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684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7902B37-AF92-42FF-9D4F-DD9C73F8592F}"/>
              </a:ext>
            </a:extLst>
          </p:cNvPr>
          <p:cNvGrpSpPr/>
          <p:nvPr/>
        </p:nvGrpSpPr>
        <p:grpSpPr>
          <a:xfrm>
            <a:off x="5149551" y="2177707"/>
            <a:ext cx="1911131" cy="2370254"/>
            <a:chOff x="5187651" y="2006971"/>
            <a:chExt cx="1911131" cy="237025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74A7C0E-0E67-4AF9-9102-CD6A142045AA}"/>
                </a:ext>
              </a:extLst>
            </p:cNvPr>
            <p:cNvGrpSpPr/>
            <p:nvPr/>
          </p:nvGrpSpPr>
          <p:grpSpPr>
            <a:xfrm>
              <a:off x="5187651" y="2006971"/>
              <a:ext cx="1911131" cy="2370254"/>
              <a:chOff x="1456136" y="1665259"/>
              <a:chExt cx="2621644" cy="2370254"/>
            </a:xfrm>
          </p:grpSpPr>
          <p:sp>
            <p:nvSpPr>
              <p:cNvPr id="68" name="모서리가 둥근 직사각형 23">
                <a:extLst>
                  <a:ext uri="{FF2B5EF4-FFF2-40B4-BE49-F238E27FC236}">
                    <a16:creationId xmlns:a16="http://schemas.microsoft.com/office/drawing/2014/main" id="{44A38AD9-55E3-4B84-B324-A3E031D43F3E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0" name="양쪽 모서리가 둥근 사각형 26">
                <a:extLst>
                  <a:ext uri="{FF2B5EF4-FFF2-40B4-BE49-F238E27FC236}">
                    <a16:creationId xmlns:a16="http://schemas.microsoft.com/office/drawing/2014/main" id="{B5A0A788-45A0-4284-A86C-7A86ECF7CA42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아이디어탐색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(Ideate)</a:t>
                </a:r>
              </a:p>
            </p:txBody>
          </p:sp>
          <p:sp>
            <p:nvSpPr>
              <p:cNvPr id="71" name="타원형 설명선 34">
                <a:extLst>
                  <a:ext uri="{FF2B5EF4-FFF2-40B4-BE49-F238E27FC236}">
                    <a16:creationId xmlns:a16="http://schemas.microsoft.com/office/drawing/2014/main" id="{859FB7CB-8E15-4AC5-8CEB-EB9CABB2CDE2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C</a:t>
                </a:r>
              </a:p>
            </p:txBody>
          </p:sp>
        </p:grpSp>
        <p:pic>
          <p:nvPicPr>
            <p:cNvPr id="88" name="그래픽 87" descr="그룹 브레인스토밍">
              <a:extLst>
                <a:ext uri="{FF2B5EF4-FFF2-40B4-BE49-F238E27FC236}">
                  <a16:creationId xmlns:a16="http://schemas.microsoft.com/office/drawing/2014/main" id="{8099063A-EFA7-4918-B407-41671389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05772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D8C36B2-0F1C-4FA6-8B07-45C88478A38E}"/>
              </a:ext>
            </a:extLst>
          </p:cNvPr>
          <p:cNvGrpSpPr/>
          <p:nvPr/>
        </p:nvGrpSpPr>
        <p:grpSpPr>
          <a:xfrm>
            <a:off x="7222796" y="2177707"/>
            <a:ext cx="1911131" cy="2370254"/>
            <a:chOff x="7260896" y="2006971"/>
            <a:chExt cx="1911131" cy="2370254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3AD5BE1-ACB6-475D-80D1-7B8757968DB7}"/>
                </a:ext>
              </a:extLst>
            </p:cNvPr>
            <p:cNvGrpSpPr/>
            <p:nvPr/>
          </p:nvGrpSpPr>
          <p:grpSpPr>
            <a:xfrm>
              <a:off x="7260896" y="2006971"/>
              <a:ext cx="1911131" cy="2370254"/>
              <a:chOff x="1456136" y="1665259"/>
              <a:chExt cx="2621644" cy="2370254"/>
            </a:xfrm>
          </p:grpSpPr>
          <p:sp>
            <p:nvSpPr>
              <p:cNvPr id="73" name="모서리가 둥근 직사각형 23">
                <a:extLst>
                  <a:ext uri="{FF2B5EF4-FFF2-40B4-BE49-F238E27FC236}">
                    <a16:creationId xmlns:a16="http://schemas.microsoft.com/office/drawing/2014/main" id="{6432C39A-F47B-40E0-A3C2-F64A747143CF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5" name="양쪽 모서리가 둥근 사각형 26">
                <a:extLst>
                  <a:ext uri="{FF2B5EF4-FFF2-40B4-BE49-F238E27FC236}">
                    <a16:creationId xmlns:a16="http://schemas.microsoft.com/office/drawing/2014/main" id="{18D8E111-7DD2-48F6-9C86-16FDD6CF9F0E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시제품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(Prototype)</a:t>
                </a:r>
              </a:p>
            </p:txBody>
          </p:sp>
          <p:sp>
            <p:nvSpPr>
              <p:cNvPr id="76" name="타원형 설명선 34">
                <a:extLst>
                  <a:ext uri="{FF2B5EF4-FFF2-40B4-BE49-F238E27FC236}">
                    <a16:creationId xmlns:a16="http://schemas.microsoft.com/office/drawing/2014/main" id="{06D660FB-E978-4A7C-93B4-F05543FBE548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D</a:t>
                </a:r>
              </a:p>
            </p:txBody>
          </p:sp>
        </p:grpSp>
        <p:pic>
          <p:nvPicPr>
            <p:cNvPr id="90" name="그래픽 89" descr="머리와 톱니바퀴">
              <a:extLst>
                <a:ext uri="{FF2B5EF4-FFF2-40B4-BE49-F238E27FC236}">
                  <a16:creationId xmlns:a16="http://schemas.microsoft.com/office/drawing/2014/main" id="{5C4757FF-03DF-46F4-B5A4-BD76D0B75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79017" y="2645827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CB2173E-FC24-4659-94EF-E739F192BA8D}"/>
              </a:ext>
            </a:extLst>
          </p:cNvPr>
          <p:cNvGrpSpPr/>
          <p:nvPr/>
        </p:nvGrpSpPr>
        <p:grpSpPr>
          <a:xfrm>
            <a:off x="9296041" y="2177707"/>
            <a:ext cx="1911131" cy="2370254"/>
            <a:chOff x="9334141" y="2006971"/>
            <a:chExt cx="1911131" cy="237025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FE4645F-FAC0-4E75-A4B7-C11C12FCF251}"/>
                </a:ext>
              </a:extLst>
            </p:cNvPr>
            <p:cNvGrpSpPr/>
            <p:nvPr/>
          </p:nvGrpSpPr>
          <p:grpSpPr>
            <a:xfrm>
              <a:off x="9334141" y="2006971"/>
              <a:ext cx="1911131" cy="2370254"/>
              <a:chOff x="1456136" y="1665259"/>
              <a:chExt cx="2621644" cy="2370254"/>
            </a:xfrm>
          </p:grpSpPr>
          <p:sp>
            <p:nvSpPr>
              <p:cNvPr id="78" name="모서리가 둥근 직사각형 23">
                <a:extLst>
                  <a:ext uri="{FF2B5EF4-FFF2-40B4-BE49-F238E27FC236}">
                    <a16:creationId xmlns:a16="http://schemas.microsoft.com/office/drawing/2014/main" id="{F91092D4-6B31-4083-B962-95FD9D6C05D5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rgbClr val="F5F6F9"/>
              </a:solidFill>
              <a:ln w="28575">
                <a:solidFill>
                  <a:srgbClr val="2938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80" name="양쪽 모서리가 둥근 사각형 26">
                <a:extLst>
                  <a:ext uri="{FF2B5EF4-FFF2-40B4-BE49-F238E27FC236}">
                    <a16:creationId xmlns:a16="http://schemas.microsoft.com/office/drawing/2014/main" id="{FA26BA78-71BD-4367-B5C9-9DDE723CEA6D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293896"/>
              </a:solidFill>
              <a:ln>
                <a:solidFill>
                  <a:srgbClr val="2938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prstClr val="white"/>
                    </a:solidFill>
                  </a:rPr>
                  <a:t>평가하기</a:t>
                </a:r>
                <a:r>
                  <a:rPr lang="en-US" altLang="ko-KR" sz="1200" b="1" dirty="0">
                    <a:solidFill>
                      <a:prstClr val="white"/>
                    </a:solidFill>
                  </a:rPr>
                  <a:t>(TEST)</a:t>
                </a:r>
              </a:p>
            </p:txBody>
          </p:sp>
          <p:sp>
            <p:nvSpPr>
              <p:cNvPr id="81" name="타원형 설명선 34">
                <a:extLst>
                  <a:ext uri="{FF2B5EF4-FFF2-40B4-BE49-F238E27FC236}">
                    <a16:creationId xmlns:a16="http://schemas.microsoft.com/office/drawing/2014/main" id="{1245D8A8-7366-4F56-886C-D9FBE5987FAF}"/>
                  </a:ext>
                </a:extLst>
              </p:cNvPr>
              <p:cNvSpPr/>
              <p:nvPr/>
            </p:nvSpPr>
            <p:spPr>
              <a:xfrm>
                <a:off x="3583941" y="1665259"/>
                <a:ext cx="493839" cy="360000"/>
              </a:xfrm>
              <a:prstGeom prst="wedgeEllipseCallout">
                <a:avLst>
                  <a:gd name="adj1" fmla="val -34344"/>
                  <a:gd name="adj2" fmla="val 73611"/>
                </a:avLst>
              </a:prstGeom>
              <a:solidFill>
                <a:srgbClr val="2938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en-US" altLang="ko-KR" sz="1400" b="1" kern="0" dirty="0">
                    <a:solidFill>
                      <a:prstClr val="white"/>
                    </a:solidFill>
                  </a:rPr>
                  <a:t>E</a:t>
                </a:r>
              </a:p>
            </p:txBody>
          </p:sp>
        </p:grpSp>
        <p:pic>
          <p:nvPicPr>
            <p:cNvPr id="92" name="그래픽 91" descr="점검 목록">
              <a:extLst>
                <a:ext uri="{FF2B5EF4-FFF2-40B4-BE49-F238E27FC236}">
                  <a16:creationId xmlns:a16="http://schemas.microsoft.com/office/drawing/2014/main" id="{8CCD9561-6770-4ECE-9D84-D9133670B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52262" y="26458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2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481</Words>
  <Application>Microsoft Office PowerPoint</Application>
  <PresentationFormat>와이드스크린</PresentationFormat>
  <Paragraphs>140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나눔손글씨 펜</vt:lpstr>
      <vt:lpstr>맑은 고딕</vt:lpstr>
      <vt:lpstr>나눔고딕 ExtraBold</vt:lpstr>
      <vt:lpstr>나눔스퀘어 ExtraBold</vt:lpstr>
      <vt:lpstr>나눔스퀘어 Bold</vt:lpstr>
      <vt:lpstr>여기어때 잘난체 OTF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JaeSeo</dc:creator>
  <cp:lastModifiedBy>Kim JaeSeo</cp:lastModifiedBy>
  <cp:revision>133</cp:revision>
  <dcterms:created xsi:type="dcterms:W3CDTF">2019-07-23T10:25:40Z</dcterms:created>
  <dcterms:modified xsi:type="dcterms:W3CDTF">2019-08-06T07:34:43Z</dcterms:modified>
</cp:coreProperties>
</file>